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1"/>
    <p:sldMasterId id="2147483748" r:id="rId2"/>
    <p:sldMasterId id="2147483778" r:id="rId3"/>
    <p:sldMasterId id="2147483791" r:id="rId4"/>
    <p:sldMasterId id="2147483803" r:id="rId5"/>
  </p:sldMasterIdLst>
  <p:notesMasterIdLst>
    <p:notesMasterId r:id="rId50"/>
  </p:notesMasterIdLst>
  <p:handoutMasterIdLst>
    <p:handoutMasterId r:id="rId51"/>
  </p:handoutMasterIdLst>
  <p:sldIdLst>
    <p:sldId id="1032" r:id="rId6"/>
    <p:sldId id="738" r:id="rId7"/>
    <p:sldId id="740" r:id="rId8"/>
    <p:sldId id="1052" r:id="rId9"/>
    <p:sldId id="1038" r:id="rId10"/>
    <p:sldId id="1039" r:id="rId11"/>
    <p:sldId id="1040" r:id="rId12"/>
    <p:sldId id="1041" r:id="rId13"/>
    <p:sldId id="1049" r:id="rId14"/>
    <p:sldId id="341" r:id="rId15"/>
    <p:sldId id="1043" r:id="rId16"/>
    <p:sldId id="1050" r:id="rId17"/>
    <p:sldId id="1053" r:id="rId18"/>
    <p:sldId id="354" r:id="rId19"/>
    <p:sldId id="1031" r:id="rId20"/>
    <p:sldId id="1051" r:id="rId21"/>
    <p:sldId id="1027" r:id="rId22"/>
    <p:sldId id="1036" r:id="rId23"/>
    <p:sldId id="1054" r:id="rId24"/>
    <p:sldId id="347" r:id="rId25"/>
    <p:sldId id="1045" r:id="rId26"/>
    <p:sldId id="1047" r:id="rId27"/>
    <p:sldId id="1046" r:id="rId28"/>
    <p:sldId id="1055" r:id="rId29"/>
    <p:sldId id="1023" r:id="rId30"/>
    <p:sldId id="1058" r:id="rId31"/>
    <p:sldId id="1014" r:id="rId32"/>
    <p:sldId id="1066" r:id="rId33"/>
    <p:sldId id="1061" r:id="rId34"/>
    <p:sldId id="1062" r:id="rId35"/>
    <p:sldId id="1063" r:id="rId36"/>
    <p:sldId id="1064" r:id="rId37"/>
    <p:sldId id="1042" r:id="rId38"/>
    <p:sldId id="463" r:id="rId39"/>
    <p:sldId id="1065" r:id="rId40"/>
    <p:sldId id="511" r:id="rId41"/>
    <p:sldId id="1029" r:id="rId42"/>
    <p:sldId id="962" r:id="rId43"/>
    <p:sldId id="1060" r:id="rId44"/>
    <p:sldId id="1057" r:id="rId45"/>
    <p:sldId id="1056" r:id="rId46"/>
    <p:sldId id="1059" r:id="rId47"/>
    <p:sldId id="342" r:id="rId48"/>
    <p:sldId id="924" r:id="rId49"/>
  </p:sldIdLst>
  <p:sldSz cx="9144000" cy="6858000" type="screen4x3"/>
  <p:notesSz cx="6761163" cy="9942513"/>
  <p:defaultTextStyle>
    <a:defPPr>
      <a:defRPr lang="ru-RU"/>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57"/>
    <a:srgbClr val="A7E8FF"/>
    <a:srgbClr val="FF972F"/>
    <a:srgbClr val="5585A9"/>
    <a:srgbClr val="AC0039"/>
    <a:srgbClr val="990033"/>
    <a:srgbClr val="980039"/>
    <a:srgbClr val="FF9717"/>
    <a:srgbClr val="3973FF"/>
    <a:srgbClr val="6DD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95332" autoAdjust="0"/>
  </p:normalViewPr>
  <p:slideViewPr>
    <p:cSldViewPr>
      <p:cViewPr varScale="1">
        <p:scale>
          <a:sx n="105" d="100"/>
          <a:sy n="105" d="100"/>
        </p:scale>
        <p:origin x="1998" y="96"/>
      </p:cViewPr>
      <p:guideLst>
        <p:guide orient="horz" pos="2160"/>
        <p:guide pos="2880"/>
      </p:guideLst>
    </p:cSldViewPr>
  </p:slideViewPr>
  <p:outlineViewPr>
    <p:cViewPr>
      <p:scale>
        <a:sx n="33" d="100"/>
        <a:sy n="33" d="100"/>
      </p:scale>
      <p:origin x="0" y="7710"/>
    </p:cViewPr>
  </p:outlineViewPr>
  <p:notesTextViewPr>
    <p:cViewPr>
      <p:scale>
        <a:sx n="100" d="100"/>
        <a:sy n="100" d="100"/>
      </p:scale>
      <p:origin x="0" y="0"/>
    </p:cViewPr>
  </p:notesTextViewPr>
  <p:sorterViewPr>
    <p:cViewPr>
      <p:scale>
        <a:sx n="100" d="100"/>
        <a:sy n="100" d="100"/>
      </p:scale>
      <p:origin x="0" y="-3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30574" cy="49919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29010" y="1"/>
            <a:ext cx="2930574" cy="499192"/>
          </a:xfrm>
          <a:prstGeom prst="rect">
            <a:avLst/>
          </a:prstGeom>
        </p:spPr>
        <p:txBody>
          <a:bodyPr vert="horz" lIns="91440" tIns="45720" rIns="91440" bIns="45720" rtlCol="0"/>
          <a:lstStyle>
            <a:lvl1pPr algn="r">
              <a:defRPr sz="1200"/>
            </a:lvl1pPr>
          </a:lstStyle>
          <a:p>
            <a:fld id="{7EAF143B-6DFE-402D-B2F9-CE3023CFF8FC}" type="datetimeFigureOut">
              <a:rPr lang="ru-RU" smtClean="0"/>
              <a:t>18.03.2026</a:t>
            </a:fld>
            <a:endParaRPr lang="ru-RU"/>
          </a:p>
        </p:txBody>
      </p:sp>
      <p:sp>
        <p:nvSpPr>
          <p:cNvPr id="4" name="Нижний колонтитул 3"/>
          <p:cNvSpPr>
            <a:spLocks noGrp="1"/>
          </p:cNvSpPr>
          <p:nvPr>
            <p:ph type="ftr" sz="quarter" idx="2"/>
          </p:nvPr>
        </p:nvSpPr>
        <p:spPr>
          <a:xfrm>
            <a:off x="0" y="9443321"/>
            <a:ext cx="2930574" cy="499192"/>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29010" y="9443321"/>
            <a:ext cx="2930574" cy="499192"/>
          </a:xfrm>
          <a:prstGeom prst="rect">
            <a:avLst/>
          </a:prstGeom>
        </p:spPr>
        <p:txBody>
          <a:bodyPr vert="horz" lIns="91440" tIns="45720" rIns="91440" bIns="45720" rtlCol="0" anchor="b"/>
          <a:lstStyle>
            <a:lvl1pPr algn="r">
              <a:defRPr sz="1200"/>
            </a:lvl1pPr>
          </a:lstStyle>
          <a:p>
            <a:fld id="{76526989-5E42-46BF-82F9-52CBA5F7B420}" type="slidenum">
              <a:rPr lang="ru-RU" smtClean="0"/>
              <a:t>‹#›</a:t>
            </a:fld>
            <a:endParaRPr lang="ru-RU"/>
          </a:p>
        </p:txBody>
      </p:sp>
    </p:spTree>
    <p:extLst>
      <p:ext uri="{BB962C8B-B14F-4D97-AF65-F5344CB8AC3E}">
        <p14:creationId xmlns:p14="http://schemas.microsoft.com/office/powerpoint/2010/main" val="2961395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3"/>
            <a:ext cx="2929837" cy="4971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3" y="3"/>
            <a:ext cx="2929837" cy="497125"/>
          </a:xfrm>
          <a:prstGeom prst="rect">
            <a:avLst/>
          </a:prstGeom>
        </p:spPr>
        <p:txBody>
          <a:bodyPr vert="horz" lIns="91440" tIns="45720" rIns="91440" bIns="45720" rtlCol="0"/>
          <a:lstStyle>
            <a:lvl1pPr algn="r">
              <a:defRPr sz="1200"/>
            </a:lvl1pPr>
          </a:lstStyle>
          <a:p>
            <a:fld id="{13C6E11F-113E-4B64-A2D5-68A8DC602BE5}" type="datetimeFigureOut">
              <a:rPr lang="ru-RU" smtClean="0"/>
              <a:t>18.03.2026</a:t>
            </a:fld>
            <a:endParaRPr lang="ru-RU"/>
          </a:p>
        </p:txBody>
      </p:sp>
      <p:sp>
        <p:nvSpPr>
          <p:cNvPr id="4" name="Образ слайда 3"/>
          <p:cNvSpPr>
            <a:spLocks noGrp="1" noRot="1" noChangeAspect="1"/>
          </p:cNvSpPr>
          <p:nvPr>
            <p:ph type="sldImg" idx="2"/>
          </p:nvPr>
        </p:nvSpPr>
        <p:spPr>
          <a:xfrm>
            <a:off x="895350" y="746125"/>
            <a:ext cx="4970463" cy="37290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22694"/>
            <a:ext cx="5408930" cy="4474131"/>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2" y="9443664"/>
            <a:ext cx="2929837" cy="49712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3" y="9443664"/>
            <a:ext cx="2929837" cy="497125"/>
          </a:xfrm>
          <a:prstGeom prst="rect">
            <a:avLst/>
          </a:prstGeom>
        </p:spPr>
        <p:txBody>
          <a:bodyPr vert="horz" lIns="91440" tIns="45720" rIns="91440" bIns="45720" rtlCol="0" anchor="b"/>
          <a:lstStyle>
            <a:lvl1pPr algn="r">
              <a:defRPr sz="1200"/>
            </a:lvl1pPr>
          </a:lstStyle>
          <a:p>
            <a:fld id="{ABBCB744-D8AA-41CE-91E7-FF434637C761}" type="slidenum">
              <a:rPr lang="ru-RU" smtClean="0"/>
              <a:t>‹#›</a:t>
            </a:fld>
            <a:endParaRPr lang="ru-RU"/>
          </a:p>
        </p:txBody>
      </p:sp>
    </p:spTree>
    <p:extLst>
      <p:ext uri="{BB962C8B-B14F-4D97-AF65-F5344CB8AC3E}">
        <p14:creationId xmlns:p14="http://schemas.microsoft.com/office/powerpoint/2010/main" val="3007228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56497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F3544625-0ADF-4414-89A2-9E135F0C849F}"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565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F3544625-0ADF-4414-89A2-9E135F0C849F}"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659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62815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6153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91854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F3544625-0ADF-4414-89A2-9E135F0C849F}"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400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F3544625-0ADF-4414-89A2-9E135F0C849F}"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348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4574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66591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40694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08788"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08788" rtl="0" eaLnBrk="1" fontAlgn="base" latinLnBrk="0" hangingPunct="1">
                <a:lnSpc>
                  <a:spcPct val="100000"/>
                </a:lnSpc>
                <a:spcBef>
                  <a:spcPct val="0"/>
                </a:spcBef>
                <a:spcAft>
                  <a:spcPct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37917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48983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05726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F3544625-0ADF-4414-89A2-9E135F0C849F}"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005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85444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778590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1147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81106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68034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2175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17200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08788"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08788" rtl="0" eaLnBrk="1" fontAlgn="base" latinLnBrk="0" hangingPunct="1">
                <a:lnSpc>
                  <a:spcPct val="100000"/>
                </a:lnSpc>
                <a:spcBef>
                  <a:spcPct val="0"/>
                </a:spcBef>
                <a:spcAft>
                  <a:spcPct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46471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F3544625-0ADF-4414-89A2-9E135F0C849F}"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26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F3544625-0ADF-4414-89A2-9E135F0C849F}"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895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85245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377076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4001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08788"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08788" rtl="0" eaLnBrk="1" fontAlgn="base" latinLnBrk="0" hangingPunct="1">
                <a:lnSpc>
                  <a:spcPct val="100000"/>
                </a:lnSpc>
                <a:spcBef>
                  <a:spcPct val="0"/>
                </a:spcBef>
                <a:spcAft>
                  <a:spcPct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76485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08788"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08788" rtl="0" eaLnBrk="1" fontAlgn="base" latinLnBrk="0" hangingPunct="1">
                <a:lnSpc>
                  <a:spcPct val="100000"/>
                </a:lnSpc>
                <a:spcBef>
                  <a:spcPct val="0"/>
                </a:spcBef>
                <a:spcAft>
                  <a:spcPct val="0"/>
                </a:spcAft>
                <a:buClrTx/>
                <a:buSzTx/>
                <a:buFontTx/>
                <a:buNone/>
                <a:tabLst/>
                <a:defRPr/>
              </a:pPr>
              <a:t>8</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94403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08788" rtl="0" eaLnBrk="1" fontAlgn="base" latinLnBrk="0" hangingPunct="1">
              <a:lnSpc>
                <a:spcPct val="100000"/>
              </a:lnSpc>
              <a:spcBef>
                <a:spcPct val="0"/>
              </a:spcBef>
              <a:spcAft>
                <a:spcPct val="0"/>
              </a:spcAft>
              <a:buClrTx/>
              <a:buSzTx/>
              <a:buFontTx/>
              <a:buNone/>
              <a:tabLst/>
              <a:defRPr/>
            </a:pPr>
            <a:fld id="{ABBCB744-D8AA-41CE-91E7-FF434637C761}" type="slidenum">
              <a:rPr kumimoji="0" lang="ru-RU"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08788" rtl="0" eaLnBrk="1" fontAlgn="base" latinLnBrk="0" hangingPunct="1">
                <a:lnSpc>
                  <a:spcPct val="100000"/>
                </a:lnSpc>
                <a:spcBef>
                  <a:spcPct val="0"/>
                </a:spcBef>
                <a:spcAft>
                  <a:spcPct val="0"/>
                </a:spcAft>
                <a:buClrTx/>
                <a:buSzTx/>
                <a:buFontTx/>
                <a:buNone/>
                <a:tabLst/>
                <a:defRPr/>
              </a:pPr>
              <a:t>9</a:t>
            </a:fld>
            <a:endParaRPr kumimoji="0" lang="ru-RU"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23167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222625" y="304800"/>
            <a:ext cx="11909425" cy="4724400"/>
            <a:chOff x="-2030" y="192"/>
            <a:chExt cx="7502" cy="2976"/>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 name="AutoShape 4"/>
            <p:cNvSpPr>
              <a:spLocks noChangeArrowheads="1"/>
            </p:cNvSpPr>
            <p:nvPr/>
          </p:nvSpPr>
          <p:spPr bwMode="auto">
            <a:xfrm>
              <a:off x="-1584" y="864"/>
              <a:ext cx="2304" cy="230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44083 w 64000"/>
                <a:gd name="T28" fmla="*/ -29639 h 64000"/>
                <a:gd name="T29" fmla="*/ 44083 w 64000"/>
                <a:gd name="T30" fmla="*/ 29639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7" name="AutoShape 5"/>
            <p:cNvSpPr>
              <a:spLocks noChangeArrowheads="1"/>
            </p:cNvSpPr>
            <p:nvPr/>
          </p:nvSpPr>
          <p:spPr bwMode="auto">
            <a:xfrm>
              <a:off x="-2030" y="192"/>
              <a:ext cx="2544" cy="254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994 w 64000"/>
                <a:gd name="T28" fmla="*/ -25761 h 64000"/>
                <a:gd name="T29" fmla="*/ 50994 w 64000"/>
                <a:gd name="T30" fmla="*/ 25761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grpSp>
      <p:sp>
        <p:nvSpPr>
          <p:cNvPr id="15366" name="Rectangle 6"/>
          <p:cNvSpPr>
            <a:spLocks noGrp="1" noChangeArrowheads="1"/>
          </p:cNvSpPr>
          <p:nvPr>
            <p:ph type="ctrTitle"/>
          </p:nvPr>
        </p:nvSpPr>
        <p:spPr>
          <a:xfrm>
            <a:off x="1443038" y="985838"/>
            <a:ext cx="7239000" cy="1444625"/>
          </a:xfrm>
        </p:spPr>
        <p:txBody>
          <a:bodyPr/>
          <a:lstStyle>
            <a:lvl1pPr>
              <a:defRPr sz="4000"/>
            </a:lvl1pPr>
          </a:lstStyle>
          <a:p>
            <a:pPr lvl="0"/>
            <a:r>
              <a:rPr lang="ru-RU" noProof="0"/>
              <a:t>Образец заголовка</a:t>
            </a:r>
          </a:p>
        </p:txBody>
      </p:sp>
      <p:sp>
        <p:nvSpPr>
          <p:cNvPr id="15367"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pPr lvl="0"/>
            <a:r>
              <a:rPr lang="ru-RU" noProof="0"/>
              <a:t>Образец подзаголовка</a:t>
            </a:r>
          </a:p>
        </p:txBody>
      </p:sp>
      <p:sp>
        <p:nvSpPr>
          <p:cNvPr id="8" name="Rectangle 8"/>
          <p:cNvSpPr>
            <a:spLocks noGrp="1" noChangeArrowheads="1"/>
          </p:cNvSpPr>
          <p:nvPr>
            <p:ph type="dt" sz="half" idx="10"/>
          </p:nvPr>
        </p:nvSpPr>
        <p:spPr/>
        <p:txBody>
          <a:bodyPr/>
          <a:lstStyle>
            <a:lvl1pPr>
              <a:defRPr/>
            </a:lvl1pPr>
          </a:lstStyle>
          <a:p>
            <a:pPr>
              <a:defRPr/>
            </a:pPr>
            <a:endParaRPr lang="ru-RU"/>
          </a:p>
        </p:txBody>
      </p:sp>
      <p:sp>
        <p:nvSpPr>
          <p:cNvPr id="9" name="Rectangle 9"/>
          <p:cNvSpPr>
            <a:spLocks noGrp="1" noChangeArrowheads="1"/>
          </p:cNvSpPr>
          <p:nvPr>
            <p:ph type="ftr" sz="quarter" idx="11"/>
          </p:nvPr>
        </p:nvSpPr>
        <p:spPr/>
        <p:txBody>
          <a:bodyPr/>
          <a:lstStyle>
            <a:lvl1pPr>
              <a:defRPr/>
            </a:lvl1pPr>
          </a:lstStyle>
          <a:p>
            <a:pPr>
              <a:defRPr/>
            </a:pPr>
            <a:endParaRPr lang="ru-RU"/>
          </a:p>
        </p:txBody>
      </p:sp>
      <p:sp>
        <p:nvSpPr>
          <p:cNvPr id="10" name="Rectangle 10"/>
          <p:cNvSpPr>
            <a:spLocks noGrp="1" noChangeArrowheads="1"/>
          </p:cNvSpPr>
          <p:nvPr>
            <p:ph type="sldNum" sz="quarter" idx="12"/>
          </p:nvPr>
        </p:nvSpPr>
        <p:spPr/>
        <p:txBody>
          <a:bodyPr/>
          <a:lstStyle>
            <a:lvl1pPr>
              <a:defRPr/>
            </a:lvl1pPr>
          </a:lstStyle>
          <a:p>
            <a:pPr>
              <a:defRPr/>
            </a:pPr>
            <a:fld id="{9655D195-C420-497C-8E07-D9A811ACC650}" type="slidenum">
              <a:rPr lang="ru-RU"/>
              <a:pPr>
                <a:defRPr/>
              </a:pPr>
              <a:t>‹#›</a:t>
            </a:fld>
            <a:endParaRPr lang="ru-RU"/>
          </a:p>
        </p:txBody>
      </p:sp>
    </p:spTree>
    <p:extLst>
      <p:ext uri="{BB962C8B-B14F-4D97-AF65-F5344CB8AC3E}">
        <p14:creationId xmlns:p14="http://schemas.microsoft.com/office/powerpoint/2010/main" val="1907053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8"/>
          <p:cNvSpPr>
            <a:spLocks noGrp="1" noChangeArrowheads="1"/>
          </p:cNvSpPr>
          <p:nvPr>
            <p:ph type="dt" sz="half" idx="10"/>
          </p:nvPr>
        </p:nvSpPr>
        <p:spPr>
          <a:ln/>
        </p:spPr>
        <p:txBody>
          <a:bodyPr/>
          <a:lstStyle>
            <a:lvl1pPr>
              <a:defRPr/>
            </a:lvl1pPr>
          </a:lstStyle>
          <a:p>
            <a:pPr>
              <a:defRPr/>
            </a:pPr>
            <a:endParaRPr lang="ru-RU"/>
          </a:p>
        </p:txBody>
      </p:sp>
      <p:sp>
        <p:nvSpPr>
          <p:cNvPr id="5" name="Rectangle 9"/>
          <p:cNvSpPr>
            <a:spLocks noGrp="1" noChangeArrowheads="1"/>
          </p:cNvSpPr>
          <p:nvPr>
            <p:ph type="ftr" sz="quarter" idx="11"/>
          </p:nvPr>
        </p:nvSpPr>
        <p:spPr>
          <a:ln/>
        </p:spPr>
        <p:txBody>
          <a:bodyPr/>
          <a:lstStyle>
            <a:lvl1pPr>
              <a:defRPr/>
            </a:lvl1pPr>
          </a:lstStyle>
          <a:p>
            <a:pPr>
              <a:defRPr/>
            </a:pPr>
            <a:endParaRPr lang="ru-RU"/>
          </a:p>
        </p:txBody>
      </p:sp>
      <p:sp>
        <p:nvSpPr>
          <p:cNvPr id="6" name="Rectangle 10"/>
          <p:cNvSpPr>
            <a:spLocks noGrp="1" noChangeArrowheads="1"/>
          </p:cNvSpPr>
          <p:nvPr>
            <p:ph type="sldNum" sz="quarter" idx="12"/>
          </p:nvPr>
        </p:nvSpPr>
        <p:spPr>
          <a:ln/>
        </p:spPr>
        <p:txBody>
          <a:bodyPr/>
          <a:lstStyle>
            <a:lvl1pPr>
              <a:defRPr/>
            </a:lvl1pPr>
          </a:lstStyle>
          <a:p>
            <a:pPr>
              <a:defRPr/>
            </a:pPr>
            <a:fld id="{D8BCF0E3-6EAC-441F-9DB7-56D11103114C}" type="slidenum">
              <a:rPr lang="ru-RU"/>
              <a:pPr>
                <a:defRPr/>
              </a:pPr>
              <a:t>‹#›</a:t>
            </a:fld>
            <a:endParaRPr lang="ru-RU"/>
          </a:p>
        </p:txBody>
      </p:sp>
    </p:spTree>
    <p:extLst>
      <p:ext uri="{BB962C8B-B14F-4D97-AF65-F5344CB8AC3E}">
        <p14:creationId xmlns:p14="http://schemas.microsoft.com/office/powerpoint/2010/main" val="1608581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6413" y="301625"/>
            <a:ext cx="1827212" cy="564038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370013" y="301625"/>
            <a:ext cx="5334000" cy="564038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8"/>
          <p:cNvSpPr>
            <a:spLocks noGrp="1" noChangeArrowheads="1"/>
          </p:cNvSpPr>
          <p:nvPr>
            <p:ph type="dt" sz="half" idx="10"/>
          </p:nvPr>
        </p:nvSpPr>
        <p:spPr>
          <a:ln/>
        </p:spPr>
        <p:txBody>
          <a:bodyPr/>
          <a:lstStyle>
            <a:lvl1pPr>
              <a:defRPr/>
            </a:lvl1pPr>
          </a:lstStyle>
          <a:p>
            <a:pPr>
              <a:defRPr/>
            </a:pPr>
            <a:endParaRPr lang="ru-RU"/>
          </a:p>
        </p:txBody>
      </p:sp>
      <p:sp>
        <p:nvSpPr>
          <p:cNvPr id="5" name="Rectangle 9"/>
          <p:cNvSpPr>
            <a:spLocks noGrp="1" noChangeArrowheads="1"/>
          </p:cNvSpPr>
          <p:nvPr>
            <p:ph type="ftr" sz="quarter" idx="11"/>
          </p:nvPr>
        </p:nvSpPr>
        <p:spPr>
          <a:ln/>
        </p:spPr>
        <p:txBody>
          <a:bodyPr/>
          <a:lstStyle>
            <a:lvl1pPr>
              <a:defRPr/>
            </a:lvl1pPr>
          </a:lstStyle>
          <a:p>
            <a:pPr>
              <a:defRPr/>
            </a:pPr>
            <a:endParaRPr lang="ru-RU"/>
          </a:p>
        </p:txBody>
      </p:sp>
      <p:sp>
        <p:nvSpPr>
          <p:cNvPr id="6" name="Rectangle 10"/>
          <p:cNvSpPr>
            <a:spLocks noGrp="1" noChangeArrowheads="1"/>
          </p:cNvSpPr>
          <p:nvPr>
            <p:ph type="sldNum" sz="quarter" idx="12"/>
          </p:nvPr>
        </p:nvSpPr>
        <p:spPr>
          <a:ln/>
        </p:spPr>
        <p:txBody>
          <a:bodyPr/>
          <a:lstStyle>
            <a:lvl1pPr>
              <a:defRPr/>
            </a:lvl1pPr>
          </a:lstStyle>
          <a:p>
            <a:pPr>
              <a:defRPr/>
            </a:pPr>
            <a:fld id="{B27B2F3D-43DF-40B0-9CA0-DD2997D21ED8}" type="slidenum">
              <a:rPr lang="ru-RU"/>
              <a:pPr>
                <a:defRPr/>
              </a:pPr>
              <a:t>‹#›</a:t>
            </a:fld>
            <a:endParaRPr lang="ru-RU"/>
          </a:p>
        </p:txBody>
      </p:sp>
    </p:spTree>
    <p:extLst>
      <p:ext uri="{BB962C8B-B14F-4D97-AF65-F5344CB8AC3E}">
        <p14:creationId xmlns:p14="http://schemas.microsoft.com/office/powerpoint/2010/main" val="2699782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0013" y="301625"/>
            <a:ext cx="7313612" cy="1143000"/>
          </a:xfrm>
        </p:spPr>
        <p:txBody>
          <a:bodyPr/>
          <a:lstStyle/>
          <a:p>
            <a:r>
              <a:rPr lang="ru-RU"/>
              <a:t>Образец заголовка</a:t>
            </a:r>
          </a:p>
        </p:txBody>
      </p:sp>
      <p:sp>
        <p:nvSpPr>
          <p:cNvPr id="3" name="Текст 2"/>
          <p:cNvSpPr>
            <a:spLocks noGrp="1"/>
          </p:cNvSpPr>
          <p:nvPr>
            <p:ph type="body" sz="half" idx="1"/>
          </p:nvPr>
        </p:nvSpPr>
        <p:spPr>
          <a:xfrm>
            <a:off x="1370013" y="1827213"/>
            <a:ext cx="3579812"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5102225" y="1827213"/>
            <a:ext cx="35814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8"/>
          <p:cNvSpPr>
            <a:spLocks noGrp="1" noChangeArrowheads="1"/>
          </p:cNvSpPr>
          <p:nvPr>
            <p:ph type="dt" sz="half" idx="10"/>
          </p:nvPr>
        </p:nvSpPr>
        <p:spPr>
          <a:ln/>
        </p:spPr>
        <p:txBody>
          <a:bodyPr/>
          <a:lstStyle>
            <a:lvl1pPr>
              <a:defRPr/>
            </a:lvl1pPr>
          </a:lstStyle>
          <a:p>
            <a:pPr>
              <a:defRPr/>
            </a:pPr>
            <a:endParaRPr lang="ru-RU"/>
          </a:p>
        </p:txBody>
      </p:sp>
      <p:sp>
        <p:nvSpPr>
          <p:cNvPr id="6" name="Rectangle 9"/>
          <p:cNvSpPr>
            <a:spLocks noGrp="1" noChangeArrowheads="1"/>
          </p:cNvSpPr>
          <p:nvPr>
            <p:ph type="ftr" sz="quarter" idx="11"/>
          </p:nvPr>
        </p:nvSpPr>
        <p:spPr>
          <a:ln/>
        </p:spPr>
        <p:txBody>
          <a:bodyPr/>
          <a:lstStyle>
            <a:lvl1pPr>
              <a:defRPr/>
            </a:lvl1pPr>
          </a:lstStyle>
          <a:p>
            <a:pPr>
              <a:defRPr/>
            </a:pPr>
            <a:endParaRPr lang="ru-RU"/>
          </a:p>
        </p:txBody>
      </p:sp>
      <p:sp>
        <p:nvSpPr>
          <p:cNvPr id="7" name="Rectangle 10"/>
          <p:cNvSpPr>
            <a:spLocks noGrp="1" noChangeArrowheads="1"/>
          </p:cNvSpPr>
          <p:nvPr>
            <p:ph type="sldNum" sz="quarter" idx="12"/>
          </p:nvPr>
        </p:nvSpPr>
        <p:spPr>
          <a:ln/>
        </p:spPr>
        <p:txBody>
          <a:bodyPr/>
          <a:lstStyle>
            <a:lvl1pPr>
              <a:defRPr/>
            </a:lvl1pPr>
          </a:lstStyle>
          <a:p>
            <a:pPr>
              <a:defRPr/>
            </a:pPr>
            <a:fld id="{29765E43-DE19-4BA2-B5ED-4976AE11549F}" type="slidenum">
              <a:rPr lang="ru-RU"/>
              <a:pPr>
                <a:defRPr/>
              </a:pPr>
              <a:t>‹#›</a:t>
            </a:fld>
            <a:endParaRPr lang="ru-RU"/>
          </a:p>
        </p:txBody>
      </p:sp>
    </p:spTree>
    <p:extLst>
      <p:ext uri="{BB962C8B-B14F-4D97-AF65-F5344CB8AC3E}">
        <p14:creationId xmlns:p14="http://schemas.microsoft.com/office/powerpoint/2010/main" val="1272704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Рисунок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ctrTitle"/>
          </p:nvPr>
        </p:nvSpPr>
        <p:spPr>
          <a:xfrm>
            <a:off x="2971799" y="1964267"/>
            <a:ext cx="5398295" cy="2421464"/>
          </a:xfrm>
        </p:spPr>
        <p:txBody>
          <a:bodyPr rtlCol="0" anchor="b">
            <a:normAutofit/>
          </a:bodyPr>
          <a:lstStyle>
            <a:lvl1pPr algn="r">
              <a:defRPr sz="3600">
                <a:effectLst/>
              </a:defRPr>
            </a:lvl1pPr>
          </a:lstStyle>
          <a:p>
            <a:pPr rtl="0"/>
            <a:r>
              <a:rPr lang="ru-RU" noProof="0"/>
              <a:t>Образец заголовка</a:t>
            </a:r>
          </a:p>
        </p:txBody>
      </p:sp>
      <p:sp>
        <p:nvSpPr>
          <p:cNvPr id="3" name="Подзаголовок 2"/>
          <p:cNvSpPr>
            <a:spLocks noGrp="1"/>
          </p:cNvSpPr>
          <p:nvPr>
            <p:ph type="subTitle" idx="1"/>
          </p:nvPr>
        </p:nvSpPr>
        <p:spPr>
          <a:xfrm>
            <a:off x="2971799" y="4385733"/>
            <a:ext cx="5398295" cy="1405467"/>
          </a:xfrm>
        </p:spPr>
        <p:txBody>
          <a:bodyPr rtlCol="0"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rtl="0"/>
            <a:r>
              <a:rPr lang="ru-RU" noProof="0"/>
              <a:t>Образец подзаголовка</a:t>
            </a:r>
          </a:p>
        </p:txBody>
      </p:sp>
      <p:sp>
        <p:nvSpPr>
          <p:cNvPr id="4" name="Дата 3"/>
          <p:cNvSpPr>
            <a:spLocks noGrp="1"/>
          </p:cNvSpPr>
          <p:nvPr>
            <p:ph type="dt" sz="half" idx="10"/>
          </p:nvPr>
        </p:nvSpPr>
        <p:spPr>
          <a:xfrm>
            <a:off x="6699419" y="5870576"/>
            <a:ext cx="1200150" cy="377825"/>
          </a:xfrm>
        </p:spPr>
        <p:txBody>
          <a:bodyPr rtlCol="0"/>
          <a:lstStyle/>
          <a:p>
            <a:pPr defTabSz="342900" fontAlgn="auto">
              <a:spcBef>
                <a:spcPts val="0"/>
              </a:spcBef>
              <a:spcAft>
                <a:spcPts val="0"/>
              </a:spcAft>
            </a:pPr>
            <a:fld id="{5AD685E4-AFBE-43EC-9129-9CFC5357CAF7}"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5" name="Нижний колонтитул 4"/>
          <p:cNvSpPr>
            <a:spLocks noGrp="1"/>
          </p:cNvSpPr>
          <p:nvPr>
            <p:ph type="ftr" sz="quarter" idx="11"/>
          </p:nvPr>
        </p:nvSpPr>
        <p:spPr>
          <a:xfrm>
            <a:off x="2971799" y="5870576"/>
            <a:ext cx="3670469" cy="377825"/>
          </a:xfrm>
        </p:spPr>
        <p:txBody>
          <a:bodyPr rtlCol="0"/>
          <a:lstStyle/>
          <a:p>
            <a:pPr defTabSz="342900" fontAlgn="auto">
              <a:spcBef>
                <a:spcPts val="0"/>
              </a:spcBef>
              <a:spcAft>
                <a:spcPts val="0"/>
              </a:spcAft>
            </a:pPr>
            <a:endParaRPr lang="ru-RU">
              <a:solidFill>
                <a:prstClr val="white"/>
              </a:solidFill>
            </a:endParaRPr>
          </a:p>
        </p:txBody>
      </p:sp>
      <p:sp>
        <p:nvSpPr>
          <p:cNvPr id="6" name="Номер слайда 5"/>
          <p:cNvSpPr>
            <a:spLocks noGrp="1"/>
          </p:cNvSpPr>
          <p:nvPr>
            <p:ph type="sldNum" sz="quarter" idx="12"/>
          </p:nvPr>
        </p:nvSpPr>
        <p:spPr>
          <a:xfrm>
            <a:off x="7956719" y="5870576"/>
            <a:ext cx="413375" cy="377825"/>
          </a:xfrm>
        </p:spPr>
        <p:txBody>
          <a:bodyPr rtlCol="0"/>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337165662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7" name="Рисунок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Объект 2"/>
          <p:cNvSpPr>
            <a:spLocks noGrp="1"/>
          </p:cNvSpPr>
          <p:nvPr>
            <p:ph idx="1" hasCustomPrompt="1"/>
          </p:nvPr>
        </p:nvSpPr>
        <p:spPr/>
        <p:txBody>
          <a:bodyPr rtlCol="0" anchor="ct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defTabSz="342900" fontAlgn="auto">
              <a:spcBef>
                <a:spcPts val="0"/>
              </a:spcBef>
              <a:spcAft>
                <a:spcPts val="0"/>
              </a:spcAft>
            </a:pPr>
            <a:fld id="{3F1635B3-B275-4F11-8463-183354579AEB}"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5" name="Нижний колонтитул 4"/>
          <p:cNvSpPr>
            <a:spLocks noGrp="1"/>
          </p:cNvSpPr>
          <p:nvPr>
            <p:ph type="ftr" sz="quarter" idx="11"/>
          </p:nvPr>
        </p:nvSpPr>
        <p:spPr/>
        <p:txBody>
          <a:bodyPr rtlCol="0"/>
          <a:lstStyle/>
          <a:p>
            <a:pPr defTabSz="342900" fontAlgn="auto">
              <a:spcBef>
                <a:spcPts val="0"/>
              </a:spcBef>
              <a:spcAft>
                <a:spcPts val="0"/>
              </a:spcAft>
            </a:pPr>
            <a:endParaRPr lang="ru-RU">
              <a:solidFill>
                <a:prstClr val="white"/>
              </a:solidFill>
            </a:endParaRPr>
          </a:p>
        </p:txBody>
      </p:sp>
      <p:sp>
        <p:nvSpPr>
          <p:cNvPr id="6" name="Номер слайда 5"/>
          <p:cNvSpPr>
            <a:spLocks noGrp="1"/>
          </p:cNvSpPr>
          <p:nvPr>
            <p:ph type="sldNum" sz="quarter" idx="12"/>
          </p:nvPr>
        </p:nvSpPr>
        <p:spPr/>
        <p:txBody>
          <a:bodyPr rtlCol="0"/>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930171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7" name="Рисунок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a:xfrm>
            <a:off x="514351" y="3308581"/>
            <a:ext cx="7598570" cy="1468800"/>
          </a:xfrm>
        </p:spPr>
        <p:txBody>
          <a:bodyPr rtlCol="0" anchor="b"/>
          <a:lstStyle>
            <a:lvl1pPr algn="l">
              <a:defRPr sz="3000" b="0" cap="all"/>
            </a:lvl1pPr>
          </a:lstStyle>
          <a:p>
            <a:pPr rtl="0"/>
            <a:r>
              <a:rPr lang="ru-RU" noProof="0"/>
              <a:t>Образец заголовка</a:t>
            </a:r>
          </a:p>
        </p:txBody>
      </p:sp>
      <p:sp>
        <p:nvSpPr>
          <p:cNvPr id="3" name="Текст 2"/>
          <p:cNvSpPr>
            <a:spLocks noGrp="1"/>
          </p:cNvSpPr>
          <p:nvPr>
            <p:ph type="body" idx="1" hasCustomPrompt="1"/>
          </p:nvPr>
        </p:nvSpPr>
        <p:spPr>
          <a:xfrm>
            <a:off x="514349" y="4777381"/>
            <a:ext cx="7598571" cy="860400"/>
          </a:xfrm>
        </p:spPr>
        <p:txBody>
          <a:bodyPr rtlCol="0"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rtl="0"/>
            <a:r>
              <a:rPr lang="ru-RU" noProof="0"/>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defTabSz="342900" fontAlgn="auto">
              <a:spcBef>
                <a:spcPts val="0"/>
              </a:spcBef>
              <a:spcAft>
                <a:spcPts val="0"/>
              </a:spcAft>
            </a:pPr>
            <a:fld id="{8711EBA6-40EC-4500-8F18-8642809B13BF}"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5" name="Нижний колонтитул 4"/>
          <p:cNvSpPr>
            <a:spLocks noGrp="1"/>
          </p:cNvSpPr>
          <p:nvPr>
            <p:ph type="ftr" sz="quarter" idx="11"/>
          </p:nvPr>
        </p:nvSpPr>
        <p:spPr/>
        <p:txBody>
          <a:bodyPr rtlCol="0"/>
          <a:lstStyle/>
          <a:p>
            <a:pPr defTabSz="342900" fontAlgn="auto">
              <a:spcBef>
                <a:spcPts val="0"/>
              </a:spcBef>
              <a:spcAft>
                <a:spcPts val="0"/>
              </a:spcAft>
            </a:pPr>
            <a:endParaRPr lang="ru-RU">
              <a:solidFill>
                <a:prstClr val="white"/>
              </a:solidFill>
            </a:endParaRPr>
          </a:p>
        </p:txBody>
      </p:sp>
      <p:sp>
        <p:nvSpPr>
          <p:cNvPr id="6" name="Номер слайда 5"/>
          <p:cNvSpPr>
            <a:spLocks noGrp="1"/>
          </p:cNvSpPr>
          <p:nvPr>
            <p:ph type="sldNum" sz="quarter" idx="12"/>
          </p:nvPr>
        </p:nvSpPr>
        <p:spPr/>
        <p:txBody>
          <a:bodyPr rtlCol="0"/>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376596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8" name="Рисунок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Объект 2"/>
          <p:cNvSpPr>
            <a:spLocks noGrp="1"/>
          </p:cNvSpPr>
          <p:nvPr>
            <p:ph sz="half" idx="1" hasCustomPrompt="1"/>
          </p:nvPr>
        </p:nvSpPr>
        <p:spPr>
          <a:xfrm>
            <a:off x="514351" y="2142067"/>
            <a:ext cx="3746501" cy="3649134"/>
          </a:xfrm>
        </p:spPr>
        <p:txBody>
          <a:bodyPr rtlCol="0">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Объект 3"/>
          <p:cNvSpPr>
            <a:spLocks noGrp="1"/>
          </p:cNvSpPr>
          <p:nvPr>
            <p:ph sz="half" idx="2" hasCustomPrompt="1"/>
          </p:nvPr>
        </p:nvSpPr>
        <p:spPr>
          <a:xfrm>
            <a:off x="4366421" y="2142068"/>
            <a:ext cx="3746499" cy="3649133"/>
          </a:xfrm>
        </p:spPr>
        <p:txBody>
          <a:bodyPr rtlCol="0">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Дата 4"/>
          <p:cNvSpPr>
            <a:spLocks noGrp="1"/>
          </p:cNvSpPr>
          <p:nvPr>
            <p:ph type="dt" sz="half" idx="10"/>
          </p:nvPr>
        </p:nvSpPr>
        <p:spPr/>
        <p:txBody>
          <a:bodyPr rtlCol="0"/>
          <a:lstStyle/>
          <a:p>
            <a:pPr defTabSz="342900" fontAlgn="auto">
              <a:spcBef>
                <a:spcPts val="0"/>
              </a:spcBef>
              <a:spcAft>
                <a:spcPts val="0"/>
              </a:spcAft>
            </a:pPr>
            <a:fld id="{EAF94A47-B157-4347-AC7B-D584E2C2AA37}"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6" name="Нижний колонтитул 5"/>
          <p:cNvSpPr>
            <a:spLocks noGrp="1"/>
          </p:cNvSpPr>
          <p:nvPr>
            <p:ph type="ftr" sz="quarter" idx="11"/>
          </p:nvPr>
        </p:nvSpPr>
        <p:spPr/>
        <p:txBody>
          <a:bodyPr rtlCol="0"/>
          <a:lstStyle/>
          <a:p>
            <a:pPr defTabSz="342900" fontAlgn="auto">
              <a:spcBef>
                <a:spcPts val="0"/>
              </a:spcBef>
              <a:spcAft>
                <a:spcPts val="0"/>
              </a:spcAft>
            </a:pPr>
            <a:endParaRPr lang="ru-RU">
              <a:solidFill>
                <a:prstClr val="white"/>
              </a:solidFill>
            </a:endParaRPr>
          </a:p>
        </p:txBody>
      </p:sp>
      <p:sp>
        <p:nvSpPr>
          <p:cNvPr id="7" name="Номер слайда 6"/>
          <p:cNvSpPr>
            <a:spLocks noGrp="1"/>
          </p:cNvSpPr>
          <p:nvPr>
            <p:ph type="sldNum" sz="quarter" idx="12"/>
          </p:nvPr>
        </p:nvSpPr>
        <p:spPr/>
        <p:txBody>
          <a:bodyPr rtlCol="0"/>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2236135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lvl1pPr>
              <a:defRPr/>
            </a:lvl1pPr>
          </a:lstStyle>
          <a:p>
            <a:pPr rtl="0"/>
            <a:r>
              <a:rPr lang="ru-RU" noProof="0"/>
              <a:t>Образец заголовка</a:t>
            </a:r>
          </a:p>
        </p:txBody>
      </p:sp>
      <p:sp>
        <p:nvSpPr>
          <p:cNvPr id="3" name="Текст 2"/>
          <p:cNvSpPr>
            <a:spLocks noGrp="1"/>
          </p:cNvSpPr>
          <p:nvPr>
            <p:ph type="body" idx="1" hasCustomPrompt="1"/>
          </p:nvPr>
        </p:nvSpPr>
        <p:spPr>
          <a:xfrm>
            <a:off x="730252" y="2218267"/>
            <a:ext cx="3531791" cy="576262"/>
          </a:xfrm>
        </p:spPr>
        <p:txBody>
          <a:bodyPr rtlCol="0"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ru-RU" noProof="0"/>
              <a:t>Щелкните, чтобы изменить стили текста образца слайда</a:t>
            </a:r>
          </a:p>
        </p:txBody>
      </p:sp>
      <p:sp>
        <p:nvSpPr>
          <p:cNvPr id="4" name="Объект 3"/>
          <p:cNvSpPr>
            <a:spLocks noGrp="1"/>
          </p:cNvSpPr>
          <p:nvPr>
            <p:ph sz="half" idx="2" hasCustomPrompt="1"/>
          </p:nvPr>
        </p:nvSpPr>
        <p:spPr>
          <a:xfrm>
            <a:off x="514351" y="2870201"/>
            <a:ext cx="3747692" cy="2920998"/>
          </a:xfrm>
        </p:spPr>
        <p:txBody>
          <a:bodyPr rtlCol="0" anchor="t">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Текст 4"/>
          <p:cNvSpPr>
            <a:spLocks noGrp="1"/>
          </p:cNvSpPr>
          <p:nvPr>
            <p:ph type="body" sz="quarter" idx="3" hasCustomPrompt="1"/>
          </p:nvPr>
        </p:nvSpPr>
        <p:spPr>
          <a:xfrm>
            <a:off x="4572003" y="2226734"/>
            <a:ext cx="3542110" cy="576262"/>
          </a:xfrm>
        </p:spPr>
        <p:txBody>
          <a:bodyPr rtlCol="0"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ru-RU" noProof="0"/>
              <a:t>Щелкните, чтобы изменить стили текста образца слайда</a:t>
            </a:r>
          </a:p>
        </p:txBody>
      </p:sp>
      <p:sp>
        <p:nvSpPr>
          <p:cNvPr id="6" name="Объект 5"/>
          <p:cNvSpPr>
            <a:spLocks noGrp="1"/>
          </p:cNvSpPr>
          <p:nvPr>
            <p:ph sz="quarter" idx="4" hasCustomPrompt="1"/>
          </p:nvPr>
        </p:nvSpPr>
        <p:spPr>
          <a:xfrm>
            <a:off x="4367612" y="2870201"/>
            <a:ext cx="3746501" cy="2920998"/>
          </a:xfrm>
        </p:spPr>
        <p:txBody>
          <a:bodyPr rtlCol="0" anchor="t">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Дата 6"/>
          <p:cNvSpPr>
            <a:spLocks noGrp="1"/>
          </p:cNvSpPr>
          <p:nvPr>
            <p:ph type="dt" sz="half" idx="10"/>
          </p:nvPr>
        </p:nvSpPr>
        <p:spPr/>
        <p:txBody>
          <a:bodyPr rtlCol="0"/>
          <a:lstStyle/>
          <a:p>
            <a:pPr defTabSz="342900" fontAlgn="auto">
              <a:spcBef>
                <a:spcPts val="0"/>
              </a:spcBef>
              <a:spcAft>
                <a:spcPts val="0"/>
              </a:spcAft>
            </a:pPr>
            <a:fld id="{4134CFD5-143E-4E74-9970-B950F6DFF444}"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8" name="Нижний колонтитул 7"/>
          <p:cNvSpPr>
            <a:spLocks noGrp="1"/>
          </p:cNvSpPr>
          <p:nvPr>
            <p:ph type="ftr" sz="quarter" idx="11"/>
          </p:nvPr>
        </p:nvSpPr>
        <p:spPr/>
        <p:txBody>
          <a:bodyPr rtlCol="0"/>
          <a:lstStyle/>
          <a:p>
            <a:pPr defTabSz="342900" fontAlgn="auto">
              <a:spcBef>
                <a:spcPts val="0"/>
              </a:spcBef>
              <a:spcAft>
                <a:spcPts val="0"/>
              </a:spcAft>
            </a:pPr>
            <a:endParaRPr lang="ru-RU">
              <a:solidFill>
                <a:prstClr val="white"/>
              </a:solidFill>
            </a:endParaRPr>
          </a:p>
        </p:txBody>
      </p:sp>
      <p:sp>
        <p:nvSpPr>
          <p:cNvPr id="9" name="Номер слайда 8"/>
          <p:cNvSpPr>
            <a:spLocks noGrp="1"/>
          </p:cNvSpPr>
          <p:nvPr>
            <p:ph type="sldNum" sz="quarter" idx="12"/>
          </p:nvPr>
        </p:nvSpPr>
        <p:spPr/>
        <p:txBody>
          <a:bodyPr rtlCol="0"/>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3308251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6" name="Рисунок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Дата 2"/>
          <p:cNvSpPr>
            <a:spLocks noGrp="1"/>
          </p:cNvSpPr>
          <p:nvPr>
            <p:ph type="dt" sz="half" idx="10"/>
          </p:nvPr>
        </p:nvSpPr>
        <p:spPr/>
        <p:txBody>
          <a:bodyPr rtlCol="0"/>
          <a:lstStyle/>
          <a:p>
            <a:pPr defTabSz="342900" fontAlgn="auto">
              <a:spcBef>
                <a:spcPts val="0"/>
              </a:spcBef>
              <a:spcAft>
                <a:spcPts val="0"/>
              </a:spcAft>
            </a:pPr>
            <a:fld id="{D063A6F3-A31E-4284-8B82-576DA2326953}"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4" name="Нижний колонтитул 3"/>
          <p:cNvSpPr>
            <a:spLocks noGrp="1"/>
          </p:cNvSpPr>
          <p:nvPr>
            <p:ph type="ftr" sz="quarter" idx="11"/>
          </p:nvPr>
        </p:nvSpPr>
        <p:spPr/>
        <p:txBody>
          <a:bodyPr rtlCol="0"/>
          <a:lstStyle/>
          <a:p>
            <a:pPr defTabSz="342900" fontAlgn="auto">
              <a:spcBef>
                <a:spcPts val="0"/>
              </a:spcBef>
              <a:spcAft>
                <a:spcPts val="0"/>
              </a:spcAft>
            </a:pPr>
            <a:endParaRPr lang="ru-RU">
              <a:solidFill>
                <a:prstClr val="white"/>
              </a:solidFill>
            </a:endParaRPr>
          </a:p>
        </p:txBody>
      </p:sp>
      <p:sp>
        <p:nvSpPr>
          <p:cNvPr id="5" name="Номер слайда 4"/>
          <p:cNvSpPr>
            <a:spLocks noGrp="1"/>
          </p:cNvSpPr>
          <p:nvPr>
            <p:ph type="sldNum" sz="quarter" idx="12"/>
          </p:nvPr>
        </p:nvSpPr>
        <p:spPr/>
        <p:txBody>
          <a:bodyPr rtlCol="0"/>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2329196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5" name="Рисунок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Дата 1"/>
          <p:cNvSpPr>
            <a:spLocks noGrp="1"/>
          </p:cNvSpPr>
          <p:nvPr>
            <p:ph type="dt" sz="half" idx="10"/>
          </p:nvPr>
        </p:nvSpPr>
        <p:spPr/>
        <p:txBody>
          <a:bodyPr rtlCol="0"/>
          <a:lstStyle/>
          <a:p>
            <a:pPr defTabSz="342900" fontAlgn="auto">
              <a:spcBef>
                <a:spcPts val="0"/>
              </a:spcBef>
              <a:spcAft>
                <a:spcPts val="0"/>
              </a:spcAft>
            </a:pPr>
            <a:fld id="{B3B532E3-42CE-41B3-9090-C3FB247FAF56}"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3" name="Нижний колонтитул 2"/>
          <p:cNvSpPr>
            <a:spLocks noGrp="1"/>
          </p:cNvSpPr>
          <p:nvPr>
            <p:ph type="ftr" sz="quarter" idx="11"/>
          </p:nvPr>
        </p:nvSpPr>
        <p:spPr/>
        <p:txBody>
          <a:bodyPr rtlCol="0"/>
          <a:lstStyle/>
          <a:p>
            <a:pPr defTabSz="342900" fontAlgn="auto">
              <a:spcBef>
                <a:spcPts val="0"/>
              </a:spcBef>
              <a:spcAft>
                <a:spcPts val="0"/>
              </a:spcAft>
            </a:pPr>
            <a:endParaRPr lang="ru-RU">
              <a:solidFill>
                <a:prstClr val="white"/>
              </a:solidFill>
            </a:endParaRPr>
          </a:p>
        </p:txBody>
      </p:sp>
      <p:sp>
        <p:nvSpPr>
          <p:cNvPr id="4" name="Номер слайда 3"/>
          <p:cNvSpPr>
            <a:spLocks noGrp="1"/>
          </p:cNvSpPr>
          <p:nvPr>
            <p:ph type="sldNum" sz="quarter" idx="12"/>
          </p:nvPr>
        </p:nvSpPr>
        <p:spPr/>
        <p:txBody>
          <a:bodyPr rtlCol="0"/>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1662020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8"/>
          <p:cNvSpPr>
            <a:spLocks noGrp="1" noChangeArrowheads="1"/>
          </p:cNvSpPr>
          <p:nvPr>
            <p:ph type="dt" sz="half" idx="10"/>
          </p:nvPr>
        </p:nvSpPr>
        <p:spPr>
          <a:ln/>
        </p:spPr>
        <p:txBody>
          <a:bodyPr/>
          <a:lstStyle>
            <a:lvl1pPr>
              <a:defRPr/>
            </a:lvl1pPr>
          </a:lstStyle>
          <a:p>
            <a:pPr>
              <a:defRPr/>
            </a:pPr>
            <a:endParaRPr lang="ru-RU"/>
          </a:p>
        </p:txBody>
      </p:sp>
      <p:sp>
        <p:nvSpPr>
          <p:cNvPr id="5" name="Rectangle 9"/>
          <p:cNvSpPr>
            <a:spLocks noGrp="1" noChangeArrowheads="1"/>
          </p:cNvSpPr>
          <p:nvPr>
            <p:ph type="ftr" sz="quarter" idx="11"/>
          </p:nvPr>
        </p:nvSpPr>
        <p:spPr>
          <a:ln/>
        </p:spPr>
        <p:txBody>
          <a:bodyPr/>
          <a:lstStyle>
            <a:lvl1pPr>
              <a:defRPr/>
            </a:lvl1pPr>
          </a:lstStyle>
          <a:p>
            <a:pPr>
              <a:defRPr/>
            </a:pPr>
            <a:endParaRPr lang="ru-RU"/>
          </a:p>
        </p:txBody>
      </p:sp>
      <p:sp>
        <p:nvSpPr>
          <p:cNvPr id="6" name="Rectangle 10"/>
          <p:cNvSpPr>
            <a:spLocks noGrp="1" noChangeArrowheads="1"/>
          </p:cNvSpPr>
          <p:nvPr>
            <p:ph type="sldNum" sz="quarter" idx="12"/>
          </p:nvPr>
        </p:nvSpPr>
        <p:spPr>
          <a:ln/>
        </p:spPr>
        <p:txBody>
          <a:bodyPr/>
          <a:lstStyle>
            <a:lvl1pPr>
              <a:defRPr/>
            </a:lvl1pPr>
          </a:lstStyle>
          <a:p>
            <a:pPr>
              <a:defRPr/>
            </a:pPr>
            <a:fld id="{BACADB4B-597A-46A6-A538-C31D06A29FC2}" type="slidenum">
              <a:rPr lang="ru-RU"/>
              <a:pPr>
                <a:defRPr/>
              </a:pPr>
              <a:t>‹#›</a:t>
            </a:fld>
            <a:endParaRPr lang="ru-RU"/>
          </a:p>
        </p:txBody>
      </p:sp>
    </p:spTree>
    <p:extLst>
      <p:ext uri="{BB962C8B-B14F-4D97-AF65-F5344CB8AC3E}">
        <p14:creationId xmlns:p14="http://schemas.microsoft.com/office/powerpoint/2010/main" val="1124380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8" name="Рисунок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a:xfrm>
            <a:off x="514350" y="2074333"/>
            <a:ext cx="2760664" cy="1371600"/>
          </a:xfrm>
        </p:spPr>
        <p:txBody>
          <a:bodyPr rtlCol="0" anchor="b">
            <a:normAutofit/>
          </a:bodyPr>
          <a:lstStyle>
            <a:lvl1pPr algn="l">
              <a:defRPr sz="1800" b="0"/>
            </a:lvl1pPr>
          </a:lstStyle>
          <a:p>
            <a:pPr rtl="0"/>
            <a:r>
              <a:rPr lang="ru-RU" noProof="0"/>
              <a:t>Образец заголовка</a:t>
            </a:r>
          </a:p>
        </p:txBody>
      </p:sp>
      <p:sp>
        <p:nvSpPr>
          <p:cNvPr id="3" name="Объект 2"/>
          <p:cNvSpPr>
            <a:spLocks noGrp="1"/>
          </p:cNvSpPr>
          <p:nvPr>
            <p:ph idx="1" hasCustomPrompt="1"/>
          </p:nvPr>
        </p:nvSpPr>
        <p:spPr>
          <a:xfrm>
            <a:off x="3486151" y="609601"/>
            <a:ext cx="4626770" cy="5181600"/>
          </a:xfrm>
        </p:spPr>
        <p:txBody>
          <a:bodyPr rtlCol="0" anchor="ctr">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Текст 3"/>
          <p:cNvSpPr>
            <a:spLocks noGrp="1"/>
          </p:cNvSpPr>
          <p:nvPr>
            <p:ph type="body" sz="half" idx="2" hasCustomPrompt="1"/>
          </p:nvPr>
        </p:nvSpPr>
        <p:spPr>
          <a:xfrm>
            <a:off x="514350" y="3445933"/>
            <a:ext cx="2760664" cy="1828800"/>
          </a:xfrm>
        </p:spPr>
        <p:txBody>
          <a:bodyPr rtlCol="0"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rtl="0"/>
            <a:r>
              <a:rPr lang="ru-RU" noProof="0"/>
              <a:t>Щелкните, чтобы изменить стили текста образца слайда</a:t>
            </a:r>
          </a:p>
        </p:txBody>
      </p:sp>
      <p:sp>
        <p:nvSpPr>
          <p:cNvPr id="5" name="Дата 4"/>
          <p:cNvSpPr>
            <a:spLocks noGrp="1"/>
          </p:cNvSpPr>
          <p:nvPr>
            <p:ph type="dt" sz="half" idx="10"/>
          </p:nvPr>
        </p:nvSpPr>
        <p:spPr/>
        <p:txBody>
          <a:bodyPr rtlCol="0"/>
          <a:lstStyle/>
          <a:p>
            <a:pPr defTabSz="342900" fontAlgn="auto">
              <a:spcBef>
                <a:spcPts val="0"/>
              </a:spcBef>
              <a:spcAft>
                <a:spcPts val="0"/>
              </a:spcAft>
            </a:pPr>
            <a:fld id="{9D0499BB-9BA3-416F-9737-67CC08B3DB2F}"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6" name="Нижний колонтитул 5"/>
          <p:cNvSpPr>
            <a:spLocks noGrp="1"/>
          </p:cNvSpPr>
          <p:nvPr>
            <p:ph type="ftr" sz="quarter" idx="11"/>
          </p:nvPr>
        </p:nvSpPr>
        <p:spPr/>
        <p:txBody>
          <a:bodyPr rtlCol="0"/>
          <a:lstStyle/>
          <a:p>
            <a:pPr defTabSz="342900" fontAlgn="auto">
              <a:spcBef>
                <a:spcPts val="0"/>
              </a:spcBef>
              <a:spcAft>
                <a:spcPts val="0"/>
              </a:spcAft>
            </a:pPr>
            <a:endParaRPr lang="ru-RU">
              <a:solidFill>
                <a:prstClr val="white"/>
              </a:solidFill>
            </a:endParaRPr>
          </a:p>
        </p:txBody>
      </p:sp>
      <p:sp>
        <p:nvSpPr>
          <p:cNvPr id="7" name="Номер слайда 6"/>
          <p:cNvSpPr>
            <a:spLocks noGrp="1"/>
          </p:cNvSpPr>
          <p:nvPr>
            <p:ph type="sldNum" sz="quarter" idx="12"/>
          </p:nvPr>
        </p:nvSpPr>
        <p:spPr/>
        <p:txBody>
          <a:bodyPr rtlCol="0"/>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759984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8" name="Рисунок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a:xfrm>
            <a:off x="514350" y="1600200"/>
            <a:ext cx="4623490" cy="1371600"/>
          </a:xfrm>
        </p:spPr>
        <p:txBody>
          <a:bodyPr rtlCol="0" anchor="b">
            <a:normAutofit/>
          </a:bodyPr>
          <a:lstStyle>
            <a:lvl1pPr algn="l">
              <a:defRPr sz="2100" b="0"/>
            </a:lvl1pPr>
          </a:lstStyle>
          <a:p>
            <a:pPr rtl="0"/>
            <a:r>
              <a:rPr lang="ru-RU" noProof="0"/>
              <a:t>Образец заголовка</a:t>
            </a:r>
          </a:p>
        </p:txBody>
      </p:sp>
      <p:sp>
        <p:nvSpPr>
          <p:cNvPr id="14" name="Рисунок 2"/>
          <p:cNvSpPr>
            <a:spLocks noGrp="1" noChangeAspect="1"/>
          </p:cNvSpPr>
          <p:nvPr>
            <p:ph type="pic" idx="1" hasCustomPrompt="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rtl="0"/>
            <a:r>
              <a:rPr lang="ru-RU" noProof="0"/>
              <a:t>Щелкните значок, чтобы добавить фото</a:t>
            </a:r>
          </a:p>
        </p:txBody>
      </p:sp>
      <p:sp>
        <p:nvSpPr>
          <p:cNvPr id="4" name="Текст 3"/>
          <p:cNvSpPr>
            <a:spLocks noGrp="1"/>
          </p:cNvSpPr>
          <p:nvPr>
            <p:ph type="body" sz="half" idx="2" hasCustomPrompt="1"/>
          </p:nvPr>
        </p:nvSpPr>
        <p:spPr>
          <a:xfrm>
            <a:off x="514350" y="2971800"/>
            <a:ext cx="4623490" cy="1828800"/>
          </a:xfrm>
        </p:spPr>
        <p:txBody>
          <a:bodyPr rtlCol="0"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rtl="0"/>
            <a:r>
              <a:rPr lang="ru-RU" noProof="0"/>
              <a:t>Щелкните, чтобы изменить стили текста образца слайда</a:t>
            </a:r>
          </a:p>
        </p:txBody>
      </p:sp>
      <p:sp>
        <p:nvSpPr>
          <p:cNvPr id="5" name="Дата 4"/>
          <p:cNvSpPr>
            <a:spLocks noGrp="1"/>
          </p:cNvSpPr>
          <p:nvPr>
            <p:ph type="dt" sz="half" idx="10"/>
          </p:nvPr>
        </p:nvSpPr>
        <p:spPr/>
        <p:txBody>
          <a:bodyPr rtlCol="0"/>
          <a:lstStyle/>
          <a:p>
            <a:pPr defTabSz="342900" fontAlgn="auto">
              <a:spcBef>
                <a:spcPts val="0"/>
              </a:spcBef>
              <a:spcAft>
                <a:spcPts val="0"/>
              </a:spcAft>
            </a:pPr>
            <a:fld id="{3F1FD338-5720-400F-AF23-AA66FD5E47A2}"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6" name="Нижний колонтитул 5"/>
          <p:cNvSpPr>
            <a:spLocks noGrp="1"/>
          </p:cNvSpPr>
          <p:nvPr>
            <p:ph type="ftr" sz="quarter" idx="11"/>
          </p:nvPr>
        </p:nvSpPr>
        <p:spPr/>
        <p:txBody>
          <a:bodyPr rtlCol="0"/>
          <a:lstStyle/>
          <a:p>
            <a:pPr defTabSz="342900" fontAlgn="auto">
              <a:spcBef>
                <a:spcPts val="0"/>
              </a:spcBef>
              <a:spcAft>
                <a:spcPts val="0"/>
              </a:spcAft>
            </a:pPr>
            <a:endParaRPr lang="ru-RU">
              <a:solidFill>
                <a:prstClr val="white"/>
              </a:solidFill>
            </a:endParaRPr>
          </a:p>
        </p:txBody>
      </p:sp>
      <p:sp>
        <p:nvSpPr>
          <p:cNvPr id="7" name="Номер слайда 6"/>
          <p:cNvSpPr>
            <a:spLocks noGrp="1"/>
          </p:cNvSpPr>
          <p:nvPr>
            <p:ph type="sldNum" sz="quarter" idx="12"/>
          </p:nvPr>
        </p:nvSpPr>
        <p:spPr/>
        <p:txBody>
          <a:bodyPr rtlCol="0"/>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3720738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Панорамный рисунок с подписью">
    <p:spTree>
      <p:nvGrpSpPr>
        <p:cNvPr id="1" name=""/>
        <p:cNvGrpSpPr/>
        <p:nvPr/>
      </p:nvGrpSpPr>
      <p:grpSpPr>
        <a:xfrm>
          <a:off x="0" y="0"/>
          <a:ext cx="0" cy="0"/>
          <a:chOff x="0" y="0"/>
          <a:chExt cx="0" cy="0"/>
        </a:xfrm>
      </p:grpSpPr>
      <p:pic>
        <p:nvPicPr>
          <p:cNvPr id="8" name="Рисунок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a:xfrm>
            <a:off x="514351" y="4732865"/>
            <a:ext cx="7598570" cy="566738"/>
          </a:xfrm>
        </p:spPr>
        <p:txBody>
          <a:bodyPr rtlCol="0" anchor="b">
            <a:normAutofit/>
          </a:bodyPr>
          <a:lstStyle>
            <a:lvl1pPr algn="l">
              <a:defRPr sz="1800" b="0"/>
            </a:lvl1pPr>
          </a:lstStyle>
          <a:p>
            <a:pPr rtl="0"/>
            <a:r>
              <a:rPr lang="ru-RU" noProof="0"/>
              <a:t>Образец заголовка</a:t>
            </a:r>
          </a:p>
        </p:txBody>
      </p:sp>
      <p:sp>
        <p:nvSpPr>
          <p:cNvPr id="3" name="Рисунок 2"/>
          <p:cNvSpPr>
            <a:spLocks noGrp="1" noChangeAspect="1"/>
          </p:cNvSpPr>
          <p:nvPr>
            <p:ph type="pic" idx="1" hasCustomPrompt="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rtl="0"/>
            <a:r>
              <a:rPr lang="ru-RU" noProof="0"/>
              <a:t>Щелкните значок, чтобы добавить фото</a:t>
            </a:r>
          </a:p>
        </p:txBody>
      </p:sp>
      <p:sp>
        <p:nvSpPr>
          <p:cNvPr id="4" name="Текст 3"/>
          <p:cNvSpPr>
            <a:spLocks noGrp="1"/>
          </p:cNvSpPr>
          <p:nvPr>
            <p:ph type="body" sz="half" idx="2" hasCustomPrompt="1"/>
          </p:nvPr>
        </p:nvSpPr>
        <p:spPr>
          <a:xfrm>
            <a:off x="514351" y="5299603"/>
            <a:ext cx="7598570" cy="493712"/>
          </a:xfrm>
        </p:spPr>
        <p:txBody>
          <a:bodyPr rtlCol="0"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rtl="0"/>
            <a:r>
              <a:rPr lang="ru-RU" noProof="0"/>
              <a:t>Щелкните, чтобы изменить стили текста образца слайда</a:t>
            </a:r>
          </a:p>
        </p:txBody>
      </p:sp>
      <p:sp>
        <p:nvSpPr>
          <p:cNvPr id="5" name="Дата 4"/>
          <p:cNvSpPr>
            <a:spLocks noGrp="1"/>
          </p:cNvSpPr>
          <p:nvPr>
            <p:ph type="dt" sz="half" idx="10"/>
          </p:nvPr>
        </p:nvSpPr>
        <p:spPr/>
        <p:txBody>
          <a:bodyPr rtlCol="0"/>
          <a:lstStyle/>
          <a:p>
            <a:pPr defTabSz="342900" fontAlgn="auto">
              <a:spcBef>
                <a:spcPts val="0"/>
              </a:spcBef>
              <a:spcAft>
                <a:spcPts val="0"/>
              </a:spcAft>
            </a:pPr>
            <a:fld id="{51C77ED0-72CF-4A82-9C57-B24A229CB959}"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6" name="Нижний колонтитул 5"/>
          <p:cNvSpPr>
            <a:spLocks noGrp="1"/>
          </p:cNvSpPr>
          <p:nvPr>
            <p:ph type="ftr" sz="quarter" idx="11"/>
          </p:nvPr>
        </p:nvSpPr>
        <p:spPr/>
        <p:txBody>
          <a:bodyPr rtlCol="0"/>
          <a:lstStyle/>
          <a:p>
            <a:pPr defTabSz="342900" fontAlgn="auto">
              <a:spcBef>
                <a:spcPts val="0"/>
              </a:spcBef>
              <a:spcAft>
                <a:spcPts val="0"/>
              </a:spcAft>
            </a:pPr>
            <a:endParaRPr lang="ru-RU">
              <a:solidFill>
                <a:prstClr val="white"/>
              </a:solidFill>
            </a:endParaRPr>
          </a:p>
        </p:txBody>
      </p:sp>
      <p:sp>
        <p:nvSpPr>
          <p:cNvPr id="7" name="Номер слайда 6"/>
          <p:cNvSpPr>
            <a:spLocks noGrp="1"/>
          </p:cNvSpPr>
          <p:nvPr>
            <p:ph type="sldNum" sz="quarter" idx="12"/>
          </p:nvPr>
        </p:nvSpPr>
        <p:spPr/>
        <p:txBody>
          <a:bodyPr rtlCol="0"/>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780776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7" name="Рисунок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a:xfrm>
            <a:off x="514351" y="609602"/>
            <a:ext cx="7598570" cy="3124199"/>
          </a:xfrm>
        </p:spPr>
        <p:txBody>
          <a:bodyPr rtlCol="0" anchor="ctr">
            <a:normAutofit/>
          </a:bodyPr>
          <a:lstStyle>
            <a:lvl1pPr algn="l">
              <a:defRPr sz="2400" b="0" cap="none"/>
            </a:lvl1pPr>
          </a:lstStyle>
          <a:p>
            <a:pPr rtl="0"/>
            <a:r>
              <a:rPr lang="ru-RU" noProof="0"/>
              <a:t>Образец заголовка</a:t>
            </a:r>
          </a:p>
        </p:txBody>
      </p:sp>
      <p:sp>
        <p:nvSpPr>
          <p:cNvPr id="3" name="Текст 2"/>
          <p:cNvSpPr>
            <a:spLocks noGrp="1"/>
          </p:cNvSpPr>
          <p:nvPr>
            <p:ph type="body" idx="1" hasCustomPrompt="1"/>
          </p:nvPr>
        </p:nvSpPr>
        <p:spPr>
          <a:xfrm>
            <a:off x="514350" y="4343400"/>
            <a:ext cx="7598571" cy="1447800"/>
          </a:xfrm>
        </p:spPr>
        <p:txBody>
          <a:bodyPr rtlCol="0"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rtl="0"/>
            <a:r>
              <a:rPr lang="ru-RU" noProof="0"/>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defTabSz="342900" fontAlgn="auto">
              <a:spcBef>
                <a:spcPts val="0"/>
              </a:spcBef>
              <a:spcAft>
                <a:spcPts val="0"/>
              </a:spcAft>
            </a:pPr>
            <a:fld id="{3B640FF5-B24F-4767-95C8-B064B03D4AD5}"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5" name="Нижний колонтитул 4"/>
          <p:cNvSpPr>
            <a:spLocks noGrp="1"/>
          </p:cNvSpPr>
          <p:nvPr>
            <p:ph type="ftr" sz="quarter" idx="11"/>
          </p:nvPr>
        </p:nvSpPr>
        <p:spPr/>
        <p:txBody>
          <a:bodyPr rtlCol="0"/>
          <a:lstStyle/>
          <a:p>
            <a:pPr defTabSz="342900" fontAlgn="auto">
              <a:spcBef>
                <a:spcPts val="0"/>
              </a:spcBef>
              <a:spcAft>
                <a:spcPts val="0"/>
              </a:spcAft>
            </a:pPr>
            <a:endParaRPr lang="ru-RU">
              <a:solidFill>
                <a:prstClr val="white"/>
              </a:solidFill>
            </a:endParaRPr>
          </a:p>
        </p:txBody>
      </p:sp>
      <p:sp>
        <p:nvSpPr>
          <p:cNvPr id="6" name="Номер слайда 5"/>
          <p:cNvSpPr>
            <a:spLocks noGrp="1"/>
          </p:cNvSpPr>
          <p:nvPr>
            <p:ph type="sldNum" sz="quarter" idx="12"/>
          </p:nvPr>
        </p:nvSpPr>
        <p:spPr/>
        <p:txBody>
          <a:bodyPr rtlCol="0"/>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2843424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Рисунок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Надпись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342900" rtl="0" eaLnBrk="1" fontAlgn="auto" latinLnBrk="0" hangingPunct="1">
              <a:lnSpc>
                <a:spcPct val="100000"/>
              </a:lnSpc>
              <a:spcBef>
                <a:spcPct val="0"/>
              </a:spcBef>
              <a:spcAft>
                <a:spcPts val="0"/>
              </a:spcAft>
              <a:buClrTx/>
              <a:buSzTx/>
              <a:buFontTx/>
              <a:buNone/>
              <a:tabLst/>
              <a:defRPr/>
            </a:pPr>
            <a:r>
              <a:rPr kumimoji="0" lang="ru-RU" sz="6000" b="0" i="0" u="none" strike="noStrike" kern="1200" cap="all" spc="0" normalizeH="0" baseline="0" noProof="0">
                <a:ln w="3175" cmpd="sng">
                  <a:noFill/>
                </a:ln>
                <a:solidFill>
                  <a:prstClr val="white"/>
                </a:solidFill>
                <a:effectLst/>
                <a:uLnTx/>
                <a:uFillTx/>
                <a:latin typeface="Calibri" panose="020F0502020204030204"/>
                <a:ea typeface="+mn-ea"/>
                <a:cs typeface="+mn-cs"/>
              </a:rPr>
              <a:t>»</a:t>
            </a:r>
          </a:p>
        </p:txBody>
      </p:sp>
      <p:sp>
        <p:nvSpPr>
          <p:cNvPr id="14" name="Надпись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342900" rtl="0" eaLnBrk="1" fontAlgn="auto" latinLnBrk="0" hangingPunct="1">
              <a:lnSpc>
                <a:spcPct val="100000"/>
              </a:lnSpc>
              <a:spcBef>
                <a:spcPct val="0"/>
              </a:spcBef>
              <a:spcAft>
                <a:spcPts val="0"/>
              </a:spcAft>
              <a:buClrTx/>
              <a:buSzTx/>
              <a:buFontTx/>
              <a:buNone/>
              <a:tabLst/>
              <a:defRPr/>
            </a:pPr>
            <a:r>
              <a:rPr kumimoji="0" lang="ru-RU" sz="6000" b="0" i="0" u="none" strike="noStrike" kern="1200" cap="all" spc="0" normalizeH="0" baseline="0" noProof="0">
                <a:ln w="3175" cmpd="sng">
                  <a:noFill/>
                </a:ln>
                <a:solidFill>
                  <a:prstClr val="white"/>
                </a:solidFill>
                <a:effectLst/>
                <a:uLnTx/>
                <a:uFillTx/>
                <a:latin typeface="Calibri" panose="020F0502020204030204"/>
                <a:ea typeface="+mn-ea"/>
                <a:cs typeface="+mn-cs"/>
              </a:rPr>
              <a:t>«</a:t>
            </a:r>
          </a:p>
        </p:txBody>
      </p:sp>
      <p:sp>
        <p:nvSpPr>
          <p:cNvPr id="16" name="Заголовок 1"/>
          <p:cNvSpPr>
            <a:spLocks noGrp="1"/>
          </p:cNvSpPr>
          <p:nvPr>
            <p:ph type="title"/>
          </p:nvPr>
        </p:nvSpPr>
        <p:spPr>
          <a:xfrm>
            <a:off x="744201" y="609602"/>
            <a:ext cx="7162799" cy="2743199"/>
          </a:xfrm>
        </p:spPr>
        <p:txBody>
          <a:bodyPr rtlCol="0" anchor="ctr">
            <a:normAutofit/>
          </a:bodyPr>
          <a:lstStyle>
            <a:lvl1pPr algn="l">
              <a:defRPr sz="2400" b="0" cap="none">
                <a:solidFill>
                  <a:schemeClr val="tx1"/>
                </a:solidFill>
              </a:defRPr>
            </a:lvl1pPr>
          </a:lstStyle>
          <a:p>
            <a:pPr rtl="0"/>
            <a:r>
              <a:rPr lang="ru-RU" noProof="0"/>
              <a:t>Образец заголовка</a:t>
            </a:r>
          </a:p>
        </p:txBody>
      </p:sp>
      <p:sp>
        <p:nvSpPr>
          <p:cNvPr id="10" name="Текст 9"/>
          <p:cNvSpPr>
            <a:spLocks noGrp="1"/>
          </p:cNvSpPr>
          <p:nvPr>
            <p:ph type="body" sz="quarter" idx="13" hasCustomPrompt="1"/>
          </p:nvPr>
        </p:nvSpPr>
        <p:spPr>
          <a:xfrm>
            <a:off x="823406" y="3352800"/>
            <a:ext cx="7004388" cy="381000"/>
          </a:xfrm>
        </p:spPr>
        <p:txBody>
          <a:bodyPr rtlCol="0"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rtl="0"/>
            <a:r>
              <a:rPr lang="ru-RU" noProof="0"/>
              <a:t>Щелкните, чтобы изменить стили текста образца слайда</a:t>
            </a:r>
          </a:p>
        </p:txBody>
      </p:sp>
      <p:sp>
        <p:nvSpPr>
          <p:cNvPr id="3" name="Текст 2"/>
          <p:cNvSpPr>
            <a:spLocks noGrp="1"/>
          </p:cNvSpPr>
          <p:nvPr>
            <p:ph type="body" idx="1" hasCustomPrompt="1"/>
          </p:nvPr>
        </p:nvSpPr>
        <p:spPr>
          <a:xfrm>
            <a:off x="515599" y="4343400"/>
            <a:ext cx="7614275" cy="1447800"/>
          </a:xfrm>
        </p:spPr>
        <p:txBody>
          <a:bodyPr rtlCol="0"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rtl="0"/>
            <a:r>
              <a:rPr lang="ru-RU" noProof="0"/>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defTabSz="342900" fontAlgn="auto">
              <a:spcBef>
                <a:spcPts val="0"/>
              </a:spcBef>
              <a:spcAft>
                <a:spcPts val="0"/>
              </a:spcAft>
            </a:pPr>
            <a:fld id="{E4ADC465-7CD0-49C7-BD56-27FCDABC46A4}"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5" name="Нижний колонтитул 4"/>
          <p:cNvSpPr>
            <a:spLocks noGrp="1"/>
          </p:cNvSpPr>
          <p:nvPr>
            <p:ph type="ftr" sz="quarter" idx="11"/>
          </p:nvPr>
        </p:nvSpPr>
        <p:spPr/>
        <p:txBody>
          <a:bodyPr rtlCol="0"/>
          <a:lstStyle/>
          <a:p>
            <a:pPr defTabSz="342900" fontAlgn="auto">
              <a:spcBef>
                <a:spcPts val="0"/>
              </a:spcBef>
              <a:spcAft>
                <a:spcPts val="0"/>
              </a:spcAft>
            </a:pPr>
            <a:endParaRPr lang="ru-RU">
              <a:solidFill>
                <a:prstClr val="white"/>
              </a:solidFill>
            </a:endParaRPr>
          </a:p>
        </p:txBody>
      </p:sp>
      <p:sp>
        <p:nvSpPr>
          <p:cNvPr id="6" name="Номер слайда 5"/>
          <p:cNvSpPr>
            <a:spLocks noGrp="1"/>
          </p:cNvSpPr>
          <p:nvPr>
            <p:ph type="sldNum" sz="quarter" idx="12"/>
          </p:nvPr>
        </p:nvSpPr>
        <p:spPr/>
        <p:txBody>
          <a:bodyPr rtlCol="0"/>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2912263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Карточка с именем">
    <p:spTree>
      <p:nvGrpSpPr>
        <p:cNvPr id="1" name=""/>
        <p:cNvGrpSpPr/>
        <p:nvPr/>
      </p:nvGrpSpPr>
      <p:grpSpPr>
        <a:xfrm>
          <a:off x="0" y="0"/>
          <a:ext cx="0" cy="0"/>
          <a:chOff x="0" y="0"/>
          <a:chExt cx="0" cy="0"/>
        </a:xfrm>
      </p:grpSpPr>
      <p:pic>
        <p:nvPicPr>
          <p:cNvPr id="7" name="Рисунок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a:xfrm>
            <a:off x="514352" y="3308581"/>
            <a:ext cx="7598569" cy="1468800"/>
          </a:xfrm>
        </p:spPr>
        <p:txBody>
          <a:bodyPr rtlCol="0" anchor="b">
            <a:normAutofit/>
          </a:bodyPr>
          <a:lstStyle>
            <a:lvl1pPr algn="l">
              <a:defRPr sz="2400" b="0" cap="none"/>
            </a:lvl1pPr>
          </a:lstStyle>
          <a:p>
            <a:pPr rtl="0"/>
            <a:r>
              <a:rPr lang="ru-RU" noProof="0"/>
              <a:t>Образец заголовка</a:t>
            </a:r>
          </a:p>
        </p:txBody>
      </p:sp>
      <p:sp>
        <p:nvSpPr>
          <p:cNvPr id="3" name="Текст 2"/>
          <p:cNvSpPr>
            <a:spLocks noGrp="1"/>
          </p:cNvSpPr>
          <p:nvPr>
            <p:ph type="body" idx="1" hasCustomPrompt="1"/>
          </p:nvPr>
        </p:nvSpPr>
        <p:spPr>
          <a:xfrm>
            <a:off x="514351" y="4777381"/>
            <a:ext cx="7598570" cy="860400"/>
          </a:xfrm>
        </p:spPr>
        <p:txBody>
          <a:bodyPr rtlCol="0"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rtl="0"/>
            <a:r>
              <a:rPr lang="ru-RU" noProof="0"/>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defTabSz="342900" fontAlgn="auto">
              <a:spcBef>
                <a:spcPts val="0"/>
              </a:spcBef>
              <a:spcAft>
                <a:spcPts val="0"/>
              </a:spcAft>
            </a:pPr>
            <a:fld id="{2B3A2C1F-37BA-48FB-BC0E-74EACC3C0EBE}"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5" name="Нижний колонтитул 4"/>
          <p:cNvSpPr>
            <a:spLocks noGrp="1"/>
          </p:cNvSpPr>
          <p:nvPr>
            <p:ph type="ftr" sz="quarter" idx="11"/>
          </p:nvPr>
        </p:nvSpPr>
        <p:spPr/>
        <p:txBody>
          <a:bodyPr rtlCol="0"/>
          <a:lstStyle/>
          <a:p>
            <a:pPr defTabSz="342900" fontAlgn="auto">
              <a:spcBef>
                <a:spcPts val="0"/>
              </a:spcBef>
              <a:spcAft>
                <a:spcPts val="0"/>
              </a:spcAft>
            </a:pPr>
            <a:endParaRPr lang="ru-RU">
              <a:solidFill>
                <a:prstClr val="white"/>
              </a:solidFill>
            </a:endParaRPr>
          </a:p>
        </p:txBody>
      </p:sp>
      <p:sp>
        <p:nvSpPr>
          <p:cNvPr id="6" name="Номер слайда 5"/>
          <p:cNvSpPr>
            <a:spLocks noGrp="1"/>
          </p:cNvSpPr>
          <p:nvPr>
            <p:ph type="sldNum" sz="quarter" idx="12"/>
          </p:nvPr>
        </p:nvSpPr>
        <p:spPr/>
        <p:txBody>
          <a:bodyPr rtlCol="0"/>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160989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Карточка имени с цитатой">
    <p:spTree>
      <p:nvGrpSpPr>
        <p:cNvPr id="1" name=""/>
        <p:cNvGrpSpPr/>
        <p:nvPr/>
      </p:nvGrpSpPr>
      <p:grpSpPr>
        <a:xfrm>
          <a:off x="0" y="0"/>
          <a:ext cx="0" cy="0"/>
          <a:chOff x="0" y="0"/>
          <a:chExt cx="0" cy="0"/>
        </a:xfrm>
      </p:grpSpPr>
      <p:pic>
        <p:nvPicPr>
          <p:cNvPr id="11" name="Рисунок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Надпись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342900" rtl="0" eaLnBrk="1" fontAlgn="auto" latinLnBrk="0" hangingPunct="1">
              <a:lnSpc>
                <a:spcPct val="100000"/>
              </a:lnSpc>
              <a:spcBef>
                <a:spcPct val="0"/>
              </a:spcBef>
              <a:spcAft>
                <a:spcPts val="0"/>
              </a:spcAft>
              <a:buClrTx/>
              <a:buSzTx/>
              <a:buFontTx/>
              <a:buNone/>
              <a:tabLst/>
              <a:defRPr/>
            </a:pPr>
            <a:r>
              <a:rPr kumimoji="0" lang="ru-RU" sz="6000" b="0" i="0" u="none" strike="noStrike" kern="1200" cap="all" spc="0" normalizeH="0" baseline="0" noProof="0">
                <a:ln w="3175" cmpd="sng">
                  <a:noFill/>
                </a:ln>
                <a:solidFill>
                  <a:prstClr val="white"/>
                </a:solidFill>
                <a:effectLst/>
                <a:uLnTx/>
                <a:uFillTx/>
                <a:latin typeface="Calibri" panose="020F0502020204030204"/>
                <a:ea typeface="+mn-ea"/>
                <a:cs typeface="+mn-cs"/>
              </a:rPr>
              <a:t>»</a:t>
            </a:r>
          </a:p>
        </p:txBody>
      </p:sp>
      <p:sp>
        <p:nvSpPr>
          <p:cNvPr id="14" name="Надпись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342900" rtl="0" eaLnBrk="1" fontAlgn="auto" latinLnBrk="0" hangingPunct="1">
              <a:lnSpc>
                <a:spcPct val="100000"/>
              </a:lnSpc>
              <a:spcBef>
                <a:spcPct val="0"/>
              </a:spcBef>
              <a:spcAft>
                <a:spcPts val="0"/>
              </a:spcAft>
              <a:buClrTx/>
              <a:buSzTx/>
              <a:buFontTx/>
              <a:buNone/>
              <a:tabLst/>
              <a:defRPr/>
            </a:pPr>
            <a:r>
              <a:rPr kumimoji="0" lang="ru-RU" sz="6000" b="0" i="0" u="none" strike="noStrike" kern="1200" cap="all" spc="0" normalizeH="0" baseline="0" noProof="0">
                <a:ln w="3175" cmpd="sng">
                  <a:noFill/>
                </a:ln>
                <a:solidFill>
                  <a:prstClr val="white"/>
                </a:solidFill>
                <a:effectLst/>
                <a:uLnTx/>
                <a:uFillTx/>
                <a:latin typeface="Calibri" panose="020F0502020204030204"/>
                <a:ea typeface="+mn-ea"/>
                <a:cs typeface="+mn-cs"/>
              </a:rPr>
              <a:t>«</a:t>
            </a:r>
          </a:p>
        </p:txBody>
      </p:sp>
      <p:sp>
        <p:nvSpPr>
          <p:cNvPr id="16" name="Заголовок 1"/>
          <p:cNvSpPr>
            <a:spLocks noGrp="1"/>
          </p:cNvSpPr>
          <p:nvPr>
            <p:ph type="title"/>
          </p:nvPr>
        </p:nvSpPr>
        <p:spPr>
          <a:xfrm>
            <a:off x="744201" y="609602"/>
            <a:ext cx="7162799" cy="2743199"/>
          </a:xfrm>
        </p:spPr>
        <p:txBody>
          <a:bodyPr rtlCol="0" anchor="ctr">
            <a:normAutofit/>
          </a:bodyPr>
          <a:lstStyle>
            <a:lvl1pPr algn="l">
              <a:defRPr sz="2400" b="0" cap="none">
                <a:solidFill>
                  <a:schemeClr val="tx1"/>
                </a:solidFill>
              </a:defRPr>
            </a:lvl1pPr>
          </a:lstStyle>
          <a:p>
            <a:pPr rtl="0"/>
            <a:r>
              <a:rPr lang="ru-RU" noProof="0"/>
              <a:t>Образец заголовка</a:t>
            </a:r>
          </a:p>
        </p:txBody>
      </p:sp>
      <p:sp>
        <p:nvSpPr>
          <p:cNvPr id="10" name="Текст 9"/>
          <p:cNvSpPr>
            <a:spLocks noGrp="1"/>
          </p:cNvSpPr>
          <p:nvPr>
            <p:ph type="body" sz="quarter" idx="13" hasCustomPrompt="1"/>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rtl="0">
              <a:spcBef>
                <a:spcPct val="0"/>
              </a:spcBef>
              <a:buNone/>
            </a:pPr>
            <a:r>
              <a:rPr lang="ru-RU" noProof="0"/>
              <a:t>Щелкните, чтобы изменить стили текста образца слайда</a:t>
            </a:r>
          </a:p>
        </p:txBody>
      </p:sp>
      <p:sp>
        <p:nvSpPr>
          <p:cNvPr id="3" name="Текст 2"/>
          <p:cNvSpPr>
            <a:spLocks noGrp="1"/>
          </p:cNvSpPr>
          <p:nvPr>
            <p:ph type="body" idx="1" hasCustomPrompt="1"/>
          </p:nvPr>
        </p:nvSpPr>
        <p:spPr>
          <a:xfrm>
            <a:off x="514349" y="4775200"/>
            <a:ext cx="7601577" cy="1016000"/>
          </a:xfrm>
        </p:spPr>
        <p:txBody>
          <a:bodyPr rtlCol="0"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rtl="0"/>
            <a:r>
              <a:rPr lang="ru-RU" noProof="0"/>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defTabSz="342900" fontAlgn="auto">
              <a:spcBef>
                <a:spcPts val="0"/>
              </a:spcBef>
              <a:spcAft>
                <a:spcPts val="0"/>
              </a:spcAft>
            </a:pPr>
            <a:fld id="{1354D174-741F-4F53-87FE-ECF8D088A049}"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5" name="Нижний колонтитул 4"/>
          <p:cNvSpPr>
            <a:spLocks noGrp="1"/>
          </p:cNvSpPr>
          <p:nvPr>
            <p:ph type="ftr" sz="quarter" idx="11"/>
          </p:nvPr>
        </p:nvSpPr>
        <p:spPr/>
        <p:txBody>
          <a:bodyPr rtlCol="0"/>
          <a:lstStyle/>
          <a:p>
            <a:pPr defTabSz="342900" fontAlgn="auto">
              <a:spcBef>
                <a:spcPts val="0"/>
              </a:spcBef>
              <a:spcAft>
                <a:spcPts val="0"/>
              </a:spcAft>
            </a:pPr>
            <a:endParaRPr lang="ru-RU">
              <a:solidFill>
                <a:prstClr val="white"/>
              </a:solidFill>
            </a:endParaRPr>
          </a:p>
        </p:txBody>
      </p:sp>
      <p:sp>
        <p:nvSpPr>
          <p:cNvPr id="6" name="Номер слайда 5"/>
          <p:cNvSpPr>
            <a:spLocks noGrp="1"/>
          </p:cNvSpPr>
          <p:nvPr>
            <p:ph type="sldNum" sz="quarter" idx="12"/>
          </p:nvPr>
        </p:nvSpPr>
        <p:spPr/>
        <p:txBody>
          <a:bodyPr rtlCol="0"/>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1307008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pic>
        <p:nvPicPr>
          <p:cNvPr id="8" name="Рисунок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rtl="0"/>
            <a:r>
              <a:rPr lang="ru-RU" noProof="0"/>
              <a:t>Образец заголовка</a:t>
            </a:r>
          </a:p>
        </p:txBody>
      </p:sp>
      <p:sp>
        <p:nvSpPr>
          <p:cNvPr id="10" name="Текст 9"/>
          <p:cNvSpPr>
            <a:spLocks noGrp="1"/>
          </p:cNvSpPr>
          <p:nvPr>
            <p:ph type="body" sz="quarter" idx="13" hasCustomPrompt="1"/>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rtl="0">
              <a:spcBef>
                <a:spcPct val="0"/>
              </a:spcBef>
              <a:buNone/>
            </a:pPr>
            <a:r>
              <a:rPr lang="ru-RU" noProof="0"/>
              <a:t>Щелкните, чтобы изменить стили текста образца слайда</a:t>
            </a:r>
          </a:p>
        </p:txBody>
      </p:sp>
      <p:sp>
        <p:nvSpPr>
          <p:cNvPr id="3" name="Текст 2"/>
          <p:cNvSpPr>
            <a:spLocks noGrp="1"/>
          </p:cNvSpPr>
          <p:nvPr>
            <p:ph type="body" idx="1" hasCustomPrompt="1"/>
          </p:nvPr>
        </p:nvSpPr>
        <p:spPr>
          <a:xfrm>
            <a:off x="514350" y="4343400"/>
            <a:ext cx="7598571" cy="1447800"/>
          </a:xfrm>
        </p:spPr>
        <p:txBody>
          <a:bodyPr rtlCol="0"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rtl="0"/>
            <a:r>
              <a:rPr lang="ru-RU" noProof="0"/>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defTabSz="342900" fontAlgn="auto">
              <a:spcBef>
                <a:spcPts val="0"/>
              </a:spcBef>
              <a:spcAft>
                <a:spcPts val="0"/>
              </a:spcAft>
            </a:pPr>
            <a:fld id="{07FEFD9D-6603-4486-AE58-2429105B1A6E}"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5" name="Нижний колонтитул 4"/>
          <p:cNvSpPr>
            <a:spLocks noGrp="1"/>
          </p:cNvSpPr>
          <p:nvPr>
            <p:ph type="ftr" sz="quarter" idx="11"/>
          </p:nvPr>
        </p:nvSpPr>
        <p:spPr/>
        <p:txBody>
          <a:bodyPr rtlCol="0"/>
          <a:lstStyle/>
          <a:p>
            <a:pPr defTabSz="342900" fontAlgn="auto">
              <a:spcBef>
                <a:spcPts val="0"/>
              </a:spcBef>
              <a:spcAft>
                <a:spcPts val="0"/>
              </a:spcAft>
            </a:pPr>
            <a:endParaRPr lang="ru-RU">
              <a:solidFill>
                <a:prstClr val="white"/>
              </a:solidFill>
            </a:endParaRPr>
          </a:p>
        </p:txBody>
      </p:sp>
      <p:sp>
        <p:nvSpPr>
          <p:cNvPr id="6" name="Номер слайда 5"/>
          <p:cNvSpPr>
            <a:spLocks noGrp="1"/>
          </p:cNvSpPr>
          <p:nvPr>
            <p:ph type="sldNum" sz="quarter" idx="12"/>
          </p:nvPr>
        </p:nvSpPr>
        <p:spPr/>
        <p:txBody>
          <a:bodyPr rtlCol="0"/>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156810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7" name="Рисунок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8" name="Заголовок 1"/>
          <p:cNvSpPr>
            <a:spLocks noGrp="1"/>
          </p:cNvSpPr>
          <p:nvPr>
            <p:ph type="title"/>
          </p:nvPr>
        </p:nvSpPr>
        <p:spPr>
          <a:xfrm>
            <a:off x="514351" y="609601"/>
            <a:ext cx="7598569" cy="1456267"/>
          </a:xfrm>
        </p:spPr>
        <p:txBody>
          <a:bodyPr rtlCol="0"/>
          <a:lstStyle/>
          <a:p>
            <a:pPr rtl="0"/>
            <a:r>
              <a:rPr lang="ru-RU" noProof="0"/>
              <a:t>Образец заголовка</a:t>
            </a:r>
          </a:p>
        </p:txBody>
      </p:sp>
      <p:sp>
        <p:nvSpPr>
          <p:cNvPr id="3" name="Вертикальный текст 2"/>
          <p:cNvSpPr>
            <a:spLocks noGrp="1"/>
          </p:cNvSpPr>
          <p:nvPr>
            <p:ph type="body" orient="vert" idx="1" hasCustomPrompt="1"/>
          </p:nvPr>
        </p:nvSpPr>
        <p:spPr/>
        <p:txBody>
          <a:bodyPr vert="eaVert" rtlCol="0" anchor="t"/>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defTabSz="342900" fontAlgn="auto">
              <a:spcBef>
                <a:spcPts val="0"/>
              </a:spcBef>
              <a:spcAft>
                <a:spcPts val="0"/>
              </a:spcAft>
            </a:pPr>
            <a:fld id="{E01801D0-815B-40C5-B899-13EB43094D1C}"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5" name="Нижний колонтитул 4"/>
          <p:cNvSpPr>
            <a:spLocks noGrp="1"/>
          </p:cNvSpPr>
          <p:nvPr>
            <p:ph type="ftr" sz="quarter" idx="11"/>
          </p:nvPr>
        </p:nvSpPr>
        <p:spPr/>
        <p:txBody>
          <a:bodyPr rtlCol="0"/>
          <a:lstStyle/>
          <a:p>
            <a:pPr defTabSz="342900" fontAlgn="auto">
              <a:spcBef>
                <a:spcPts val="0"/>
              </a:spcBef>
              <a:spcAft>
                <a:spcPts val="0"/>
              </a:spcAft>
            </a:pPr>
            <a:endParaRPr lang="ru-RU">
              <a:solidFill>
                <a:prstClr val="white"/>
              </a:solidFill>
            </a:endParaRPr>
          </a:p>
        </p:txBody>
      </p:sp>
      <p:sp>
        <p:nvSpPr>
          <p:cNvPr id="6" name="Номер слайда 5"/>
          <p:cNvSpPr>
            <a:spLocks noGrp="1"/>
          </p:cNvSpPr>
          <p:nvPr>
            <p:ph type="sldNum" sz="quarter" idx="12"/>
          </p:nvPr>
        </p:nvSpPr>
        <p:spPr/>
        <p:txBody>
          <a:bodyPr rtlCol="0"/>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2371735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7" name="Рисунок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Вертикальный заголовок 1"/>
          <p:cNvSpPr>
            <a:spLocks noGrp="1"/>
          </p:cNvSpPr>
          <p:nvPr>
            <p:ph type="title" orient="vert"/>
          </p:nvPr>
        </p:nvSpPr>
        <p:spPr>
          <a:xfrm>
            <a:off x="6494006" y="609600"/>
            <a:ext cx="1618914" cy="5181601"/>
          </a:xfrm>
        </p:spPr>
        <p:txBody>
          <a:bodyPr vert="eaVert" rtlCol="0"/>
          <a:lstStyle/>
          <a:p>
            <a:pPr rtl="0"/>
            <a:r>
              <a:rPr lang="ru-RU" noProof="0"/>
              <a:t>Образец заголовка</a:t>
            </a:r>
          </a:p>
        </p:txBody>
      </p:sp>
      <p:sp>
        <p:nvSpPr>
          <p:cNvPr id="3" name="Вертикальный текст 2"/>
          <p:cNvSpPr>
            <a:spLocks noGrp="1"/>
          </p:cNvSpPr>
          <p:nvPr>
            <p:ph type="body" orient="vert" idx="1" hasCustomPrompt="1"/>
          </p:nvPr>
        </p:nvSpPr>
        <p:spPr>
          <a:xfrm>
            <a:off x="514350" y="609600"/>
            <a:ext cx="5874087" cy="5181600"/>
          </a:xfrm>
        </p:spPr>
        <p:txBody>
          <a:bodyPr vert="eaVert" rtlCol="0" anchor="t"/>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defTabSz="342900" fontAlgn="auto">
              <a:spcBef>
                <a:spcPts val="0"/>
              </a:spcBef>
              <a:spcAft>
                <a:spcPts val="0"/>
              </a:spcAft>
            </a:pPr>
            <a:fld id="{98576FD5-083A-4805-A03B-594561A787C1}"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5" name="Нижний колонтитул 4"/>
          <p:cNvSpPr>
            <a:spLocks noGrp="1"/>
          </p:cNvSpPr>
          <p:nvPr>
            <p:ph type="ftr" sz="quarter" idx="11"/>
          </p:nvPr>
        </p:nvSpPr>
        <p:spPr/>
        <p:txBody>
          <a:bodyPr rtlCol="0"/>
          <a:lstStyle/>
          <a:p>
            <a:pPr defTabSz="342900" fontAlgn="auto">
              <a:spcBef>
                <a:spcPts val="0"/>
              </a:spcBef>
              <a:spcAft>
                <a:spcPts val="0"/>
              </a:spcAft>
            </a:pPr>
            <a:endParaRPr lang="ru-RU">
              <a:solidFill>
                <a:prstClr val="white"/>
              </a:solidFill>
            </a:endParaRPr>
          </a:p>
        </p:txBody>
      </p:sp>
      <p:sp>
        <p:nvSpPr>
          <p:cNvPr id="6" name="Номер слайда 5"/>
          <p:cNvSpPr>
            <a:spLocks noGrp="1"/>
          </p:cNvSpPr>
          <p:nvPr>
            <p:ph type="sldNum" sz="quarter" idx="12"/>
          </p:nvPr>
        </p:nvSpPr>
        <p:spPr/>
        <p:txBody>
          <a:bodyPr rtlCol="0"/>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1955083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8"/>
          <p:cNvSpPr>
            <a:spLocks noGrp="1" noChangeArrowheads="1"/>
          </p:cNvSpPr>
          <p:nvPr>
            <p:ph type="dt" sz="half" idx="10"/>
          </p:nvPr>
        </p:nvSpPr>
        <p:spPr>
          <a:ln/>
        </p:spPr>
        <p:txBody>
          <a:bodyPr/>
          <a:lstStyle>
            <a:lvl1pPr>
              <a:defRPr/>
            </a:lvl1pPr>
          </a:lstStyle>
          <a:p>
            <a:pPr>
              <a:defRPr/>
            </a:pPr>
            <a:endParaRPr lang="ru-RU"/>
          </a:p>
        </p:txBody>
      </p:sp>
      <p:sp>
        <p:nvSpPr>
          <p:cNvPr id="5" name="Rectangle 9"/>
          <p:cNvSpPr>
            <a:spLocks noGrp="1" noChangeArrowheads="1"/>
          </p:cNvSpPr>
          <p:nvPr>
            <p:ph type="ftr" sz="quarter" idx="11"/>
          </p:nvPr>
        </p:nvSpPr>
        <p:spPr>
          <a:ln/>
        </p:spPr>
        <p:txBody>
          <a:bodyPr/>
          <a:lstStyle>
            <a:lvl1pPr>
              <a:defRPr/>
            </a:lvl1pPr>
          </a:lstStyle>
          <a:p>
            <a:pPr>
              <a:defRPr/>
            </a:pPr>
            <a:endParaRPr lang="ru-RU"/>
          </a:p>
        </p:txBody>
      </p:sp>
      <p:sp>
        <p:nvSpPr>
          <p:cNvPr id="6" name="Rectangle 10"/>
          <p:cNvSpPr>
            <a:spLocks noGrp="1" noChangeArrowheads="1"/>
          </p:cNvSpPr>
          <p:nvPr>
            <p:ph type="sldNum" sz="quarter" idx="12"/>
          </p:nvPr>
        </p:nvSpPr>
        <p:spPr>
          <a:ln/>
        </p:spPr>
        <p:txBody>
          <a:bodyPr/>
          <a:lstStyle>
            <a:lvl1pPr>
              <a:defRPr/>
            </a:lvl1pPr>
          </a:lstStyle>
          <a:p>
            <a:pPr>
              <a:defRPr/>
            </a:pPr>
            <a:fld id="{9CF82119-A8D9-4874-BD42-444E9A1AC5E0}" type="slidenum">
              <a:rPr lang="ru-RU"/>
              <a:pPr>
                <a:defRPr/>
              </a:pPr>
              <a:t>‹#›</a:t>
            </a:fld>
            <a:endParaRPr lang="ru-RU"/>
          </a:p>
        </p:txBody>
      </p:sp>
    </p:spTree>
    <p:extLst>
      <p:ext uri="{BB962C8B-B14F-4D97-AF65-F5344CB8AC3E}">
        <p14:creationId xmlns:p14="http://schemas.microsoft.com/office/powerpoint/2010/main" val="3031657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222625" y="304800"/>
            <a:ext cx="11909425" cy="4724400"/>
            <a:chOff x="-2030" y="192"/>
            <a:chExt cx="7502" cy="2976"/>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 name="AutoShape 4"/>
            <p:cNvSpPr>
              <a:spLocks noChangeArrowheads="1"/>
            </p:cNvSpPr>
            <p:nvPr/>
          </p:nvSpPr>
          <p:spPr bwMode="auto">
            <a:xfrm>
              <a:off x="-1584" y="864"/>
              <a:ext cx="2304" cy="230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44083 w 64000"/>
                <a:gd name="T28" fmla="*/ -29639 h 64000"/>
                <a:gd name="T29" fmla="*/ 44083 w 64000"/>
                <a:gd name="T30" fmla="*/ 29639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7" name="AutoShape 5"/>
            <p:cNvSpPr>
              <a:spLocks noChangeArrowheads="1"/>
            </p:cNvSpPr>
            <p:nvPr/>
          </p:nvSpPr>
          <p:spPr bwMode="auto">
            <a:xfrm>
              <a:off x="-2030" y="192"/>
              <a:ext cx="2544" cy="254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994 w 64000"/>
                <a:gd name="T28" fmla="*/ -25761 h 64000"/>
                <a:gd name="T29" fmla="*/ 50994 w 64000"/>
                <a:gd name="T30" fmla="*/ 25761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grpSp>
      <p:sp>
        <p:nvSpPr>
          <p:cNvPr id="15366" name="Rectangle 6"/>
          <p:cNvSpPr>
            <a:spLocks noGrp="1" noChangeArrowheads="1"/>
          </p:cNvSpPr>
          <p:nvPr>
            <p:ph type="ctrTitle"/>
          </p:nvPr>
        </p:nvSpPr>
        <p:spPr>
          <a:xfrm>
            <a:off x="1443038" y="985838"/>
            <a:ext cx="7239000" cy="1444625"/>
          </a:xfrm>
        </p:spPr>
        <p:txBody>
          <a:bodyPr/>
          <a:lstStyle>
            <a:lvl1pPr>
              <a:defRPr sz="4000"/>
            </a:lvl1pPr>
          </a:lstStyle>
          <a:p>
            <a:pPr lvl="0"/>
            <a:r>
              <a:rPr lang="ru-RU" noProof="0"/>
              <a:t>Образец заголовка</a:t>
            </a:r>
          </a:p>
        </p:txBody>
      </p:sp>
      <p:sp>
        <p:nvSpPr>
          <p:cNvPr id="15367"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pPr lvl="0"/>
            <a:r>
              <a:rPr lang="ru-RU" noProof="0"/>
              <a:t>Образец подзаголовка</a:t>
            </a:r>
          </a:p>
        </p:txBody>
      </p:sp>
      <p:sp>
        <p:nvSpPr>
          <p:cNvPr id="8" name="Rectangle 8"/>
          <p:cNvSpPr>
            <a:spLocks noGrp="1" noChangeArrowheads="1"/>
          </p:cNvSpPr>
          <p:nvPr>
            <p:ph type="dt" sz="half" idx="10"/>
          </p:nvPr>
        </p:nvSpPr>
        <p:spPr/>
        <p:txBody>
          <a:bodyPr/>
          <a:lstStyle>
            <a:lvl1pPr>
              <a:defRPr/>
            </a:lvl1pPr>
          </a:lstStyle>
          <a:p>
            <a:pPr>
              <a:defRPr/>
            </a:pPr>
            <a:endParaRPr lang="ru-RU"/>
          </a:p>
        </p:txBody>
      </p:sp>
      <p:sp>
        <p:nvSpPr>
          <p:cNvPr id="9" name="Rectangle 9"/>
          <p:cNvSpPr>
            <a:spLocks noGrp="1" noChangeArrowheads="1"/>
          </p:cNvSpPr>
          <p:nvPr>
            <p:ph type="ftr" sz="quarter" idx="11"/>
          </p:nvPr>
        </p:nvSpPr>
        <p:spPr/>
        <p:txBody>
          <a:bodyPr/>
          <a:lstStyle>
            <a:lvl1pPr>
              <a:defRPr/>
            </a:lvl1pPr>
          </a:lstStyle>
          <a:p>
            <a:pPr>
              <a:defRPr/>
            </a:pPr>
            <a:endParaRPr lang="ru-RU"/>
          </a:p>
        </p:txBody>
      </p:sp>
      <p:sp>
        <p:nvSpPr>
          <p:cNvPr id="10" name="Rectangle 10"/>
          <p:cNvSpPr>
            <a:spLocks noGrp="1" noChangeArrowheads="1"/>
          </p:cNvSpPr>
          <p:nvPr>
            <p:ph type="sldNum" sz="quarter" idx="12"/>
          </p:nvPr>
        </p:nvSpPr>
        <p:spPr/>
        <p:txBody>
          <a:bodyPr/>
          <a:lstStyle>
            <a:lvl1pPr>
              <a:defRPr/>
            </a:lvl1pPr>
          </a:lstStyle>
          <a:p>
            <a:pPr>
              <a:defRPr/>
            </a:pPr>
            <a:fld id="{9655D195-C420-497C-8E07-D9A811ACC650}" type="slidenum">
              <a:rPr lang="ru-RU"/>
              <a:pPr>
                <a:defRPr/>
              </a:pPr>
              <a:t>‹#›</a:t>
            </a:fld>
            <a:endParaRPr lang="ru-RU"/>
          </a:p>
        </p:txBody>
      </p:sp>
    </p:spTree>
    <p:extLst>
      <p:ext uri="{BB962C8B-B14F-4D97-AF65-F5344CB8AC3E}">
        <p14:creationId xmlns:p14="http://schemas.microsoft.com/office/powerpoint/2010/main" val="2008245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8"/>
          <p:cNvSpPr>
            <a:spLocks noGrp="1" noChangeArrowheads="1"/>
          </p:cNvSpPr>
          <p:nvPr>
            <p:ph type="dt" sz="half" idx="10"/>
          </p:nvPr>
        </p:nvSpPr>
        <p:spPr>
          <a:ln/>
        </p:spPr>
        <p:txBody>
          <a:bodyPr/>
          <a:lstStyle>
            <a:lvl1pPr>
              <a:defRPr/>
            </a:lvl1pPr>
          </a:lstStyle>
          <a:p>
            <a:pPr>
              <a:defRPr/>
            </a:pPr>
            <a:endParaRPr lang="ru-RU"/>
          </a:p>
        </p:txBody>
      </p:sp>
      <p:sp>
        <p:nvSpPr>
          <p:cNvPr id="5" name="Rectangle 9"/>
          <p:cNvSpPr>
            <a:spLocks noGrp="1" noChangeArrowheads="1"/>
          </p:cNvSpPr>
          <p:nvPr>
            <p:ph type="ftr" sz="quarter" idx="11"/>
          </p:nvPr>
        </p:nvSpPr>
        <p:spPr>
          <a:ln/>
        </p:spPr>
        <p:txBody>
          <a:bodyPr/>
          <a:lstStyle>
            <a:lvl1pPr>
              <a:defRPr/>
            </a:lvl1pPr>
          </a:lstStyle>
          <a:p>
            <a:pPr>
              <a:defRPr/>
            </a:pPr>
            <a:endParaRPr lang="ru-RU"/>
          </a:p>
        </p:txBody>
      </p:sp>
      <p:sp>
        <p:nvSpPr>
          <p:cNvPr id="6" name="Rectangle 10"/>
          <p:cNvSpPr>
            <a:spLocks noGrp="1" noChangeArrowheads="1"/>
          </p:cNvSpPr>
          <p:nvPr>
            <p:ph type="sldNum" sz="quarter" idx="12"/>
          </p:nvPr>
        </p:nvSpPr>
        <p:spPr>
          <a:ln/>
        </p:spPr>
        <p:txBody>
          <a:bodyPr/>
          <a:lstStyle>
            <a:lvl1pPr>
              <a:defRPr/>
            </a:lvl1pPr>
          </a:lstStyle>
          <a:p>
            <a:pPr>
              <a:defRPr/>
            </a:pPr>
            <a:fld id="{BACADB4B-597A-46A6-A538-C31D06A29FC2}" type="slidenum">
              <a:rPr lang="ru-RU"/>
              <a:pPr>
                <a:defRPr/>
              </a:pPr>
              <a:t>‹#›</a:t>
            </a:fld>
            <a:endParaRPr lang="ru-RU"/>
          </a:p>
        </p:txBody>
      </p:sp>
    </p:spTree>
    <p:extLst>
      <p:ext uri="{BB962C8B-B14F-4D97-AF65-F5344CB8AC3E}">
        <p14:creationId xmlns:p14="http://schemas.microsoft.com/office/powerpoint/2010/main" val="3095669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8"/>
          <p:cNvSpPr>
            <a:spLocks noGrp="1" noChangeArrowheads="1"/>
          </p:cNvSpPr>
          <p:nvPr>
            <p:ph type="dt" sz="half" idx="10"/>
          </p:nvPr>
        </p:nvSpPr>
        <p:spPr>
          <a:ln/>
        </p:spPr>
        <p:txBody>
          <a:bodyPr/>
          <a:lstStyle>
            <a:lvl1pPr>
              <a:defRPr/>
            </a:lvl1pPr>
          </a:lstStyle>
          <a:p>
            <a:pPr>
              <a:defRPr/>
            </a:pPr>
            <a:endParaRPr lang="ru-RU"/>
          </a:p>
        </p:txBody>
      </p:sp>
      <p:sp>
        <p:nvSpPr>
          <p:cNvPr id="5" name="Rectangle 9"/>
          <p:cNvSpPr>
            <a:spLocks noGrp="1" noChangeArrowheads="1"/>
          </p:cNvSpPr>
          <p:nvPr>
            <p:ph type="ftr" sz="quarter" idx="11"/>
          </p:nvPr>
        </p:nvSpPr>
        <p:spPr>
          <a:ln/>
        </p:spPr>
        <p:txBody>
          <a:bodyPr/>
          <a:lstStyle>
            <a:lvl1pPr>
              <a:defRPr/>
            </a:lvl1pPr>
          </a:lstStyle>
          <a:p>
            <a:pPr>
              <a:defRPr/>
            </a:pPr>
            <a:endParaRPr lang="ru-RU"/>
          </a:p>
        </p:txBody>
      </p:sp>
      <p:sp>
        <p:nvSpPr>
          <p:cNvPr id="6" name="Rectangle 10"/>
          <p:cNvSpPr>
            <a:spLocks noGrp="1" noChangeArrowheads="1"/>
          </p:cNvSpPr>
          <p:nvPr>
            <p:ph type="sldNum" sz="quarter" idx="12"/>
          </p:nvPr>
        </p:nvSpPr>
        <p:spPr>
          <a:ln/>
        </p:spPr>
        <p:txBody>
          <a:bodyPr/>
          <a:lstStyle>
            <a:lvl1pPr>
              <a:defRPr/>
            </a:lvl1pPr>
          </a:lstStyle>
          <a:p>
            <a:pPr>
              <a:defRPr/>
            </a:pPr>
            <a:fld id="{9CF82119-A8D9-4874-BD42-444E9A1AC5E0}" type="slidenum">
              <a:rPr lang="ru-RU"/>
              <a:pPr>
                <a:defRPr/>
              </a:pPr>
              <a:t>‹#›</a:t>
            </a:fld>
            <a:endParaRPr lang="ru-RU"/>
          </a:p>
        </p:txBody>
      </p:sp>
    </p:spTree>
    <p:extLst>
      <p:ext uri="{BB962C8B-B14F-4D97-AF65-F5344CB8AC3E}">
        <p14:creationId xmlns:p14="http://schemas.microsoft.com/office/powerpoint/2010/main" val="1446573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8"/>
          <p:cNvSpPr>
            <a:spLocks noGrp="1" noChangeArrowheads="1"/>
          </p:cNvSpPr>
          <p:nvPr>
            <p:ph type="dt" sz="half" idx="10"/>
          </p:nvPr>
        </p:nvSpPr>
        <p:spPr>
          <a:ln/>
        </p:spPr>
        <p:txBody>
          <a:bodyPr/>
          <a:lstStyle>
            <a:lvl1pPr>
              <a:defRPr/>
            </a:lvl1pPr>
          </a:lstStyle>
          <a:p>
            <a:pPr>
              <a:defRPr/>
            </a:pPr>
            <a:endParaRPr lang="ru-RU"/>
          </a:p>
        </p:txBody>
      </p:sp>
      <p:sp>
        <p:nvSpPr>
          <p:cNvPr id="6" name="Rectangle 9"/>
          <p:cNvSpPr>
            <a:spLocks noGrp="1" noChangeArrowheads="1"/>
          </p:cNvSpPr>
          <p:nvPr>
            <p:ph type="ftr" sz="quarter" idx="11"/>
          </p:nvPr>
        </p:nvSpPr>
        <p:spPr>
          <a:ln/>
        </p:spPr>
        <p:txBody>
          <a:bodyPr/>
          <a:lstStyle>
            <a:lvl1pPr>
              <a:defRPr/>
            </a:lvl1pPr>
          </a:lstStyle>
          <a:p>
            <a:pPr>
              <a:defRPr/>
            </a:pPr>
            <a:endParaRPr lang="ru-RU"/>
          </a:p>
        </p:txBody>
      </p:sp>
      <p:sp>
        <p:nvSpPr>
          <p:cNvPr id="7" name="Rectangle 10"/>
          <p:cNvSpPr>
            <a:spLocks noGrp="1" noChangeArrowheads="1"/>
          </p:cNvSpPr>
          <p:nvPr>
            <p:ph type="sldNum" sz="quarter" idx="12"/>
          </p:nvPr>
        </p:nvSpPr>
        <p:spPr>
          <a:ln/>
        </p:spPr>
        <p:txBody>
          <a:bodyPr/>
          <a:lstStyle>
            <a:lvl1pPr>
              <a:defRPr/>
            </a:lvl1pPr>
          </a:lstStyle>
          <a:p>
            <a:pPr>
              <a:defRPr/>
            </a:pPr>
            <a:fld id="{9DE3343C-870E-4C63-B6F2-5EF980D29F8D}" type="slidenum">
              <a:rPr lang="ru-RU"/>
              <a:pPr>
                <a:defRPr/>
              </a:pPr>
              <a:t>‹#›</a:t>
            </a:fld>
            <a:endParaRPr lang="ru-RU"/>
          </a:p>
        </p:txBody>
      </p:sp>
    </p:spTree>
    <p:extLst>
      <p:ext uri="{BB962C8B-B14F-4D97-AF65-F5344CB8AC3E}">
        <p14:creationId xmlns:p14="http://schemas.microsoft.com/office/powerpoint/2010/main" val="3914086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8"/>
          <p:cNvSpPr>
            <a:spLocks noGrp="1" noChangeArrowheads="1"/>
          </p:cNvSpPr>
          <p:nvPr>
            <p:ph type="dt" sz="half" idx="10"/>
          </p:nvPr>
        </p:nvSpPr>
        <p:spPr>
          <a:ln/>
        </p:spPr>
        <p:txBody>
          <a:bodyPr/>
          <a:lstStyle>
            <a:lvl1pPr>
              <a:defRPr/>
            </a:lvl1pPr>
          </a:lstStyle>
          <a:p>
            <a:pPr>
              <a:defRPr/>
            </a:pPr>
            <a:endParaRPr lang="ru-RU"/>
          </a:p>
        </p:txBody>
      </p:sp>
      <p:sp>
        <p:nvSpPr>
          <p:cNvPr id="8" name="Rectangle 9"/>
          <p:cNvSpPr>
            <a:spLocks noGrp="1" noChangeArrowheads="1"/>
          </p:cNvSpPr>
          <p:nvPr>
            <p:ph type="ftr" sz="quarter" idx="11"/>
          </p:nvPr>
        </p:nvSpPr>
        <p:spPr>
          <a:ln/>
        </p:spPr>
        <p:txBody>
          <a:bodyPr/>
          <a:lstStyle>
            <a:lvl1pPr>
              <a:defRPr/>
            </a:lvl1pPr>
          </a:lstStyle>
          <a:p>
            <a:pPr>
              <a:defRPr/>
            </a:pPr>
            <a:endParaRPr lang="ru-RU"/>
          </a:p>
        </p:txBody>
      </p:sp>
      <p:sp>
        <p:nvSpPr>
          <p:cNvPr id="9" name="Rectangle 10"/>
          <p:cNvSpPr>
            <a:spLocks noGrp="1" noChangeArrowheads="1"/>
          </p:cNvSpPr>
          <p:nvPr>
            <p:ph type="sldNum" sz="quarter" idx="12"/>
          </p:nvPr>
        </p:nvSpPr>
        <p:spPr>
          <a:ln/>
        </p:spPr>
        <p:txBody>
          <a:bodyPr/>
          <a:lstStyle>
            <a:lvl1pPr>
              <a:defRPr/>
            </a:lvl1pPr>
          </a:lstStyle>
          <a:p>
            <a:pPr>
              <a:defRPr/>
            </a:pPr>
            <a:fld id="{35DED209-39A0-46E5-B6CF-E5779C249BC4}" type="slidenum">
              <a:rPr lang="ru-RU"/>
              <a:pPr>
                <a:defRPr/>
              </a:pPr>
              <a:t>‹#›</a:t>
            </a:fld>
            <a:endParaRPr lang="ru-RU"/>
          </a:p>
        </p:txBody>
      </p:sp>
    </p:spTree>
    <p:extLst>
      <p:ext uri="{BB962C8B-B14F-4D97-AF65-F5344CB8AC3E}">
        <p14:creationId xmlns:p14="http://schemas.microsoft.com/office/powerpoint/2010/main" val="1201919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8"/>
          <p:cNvSpPr>
            <a:spLocks noGrp="1" noChangeArrowheads="1"/>
          </p:cNvSpPr>
          <p:nvPr>
            <p:ph type="dt" sz="half" idx="10"/>
          </p:nvPr>
        </p:nvSpPr>
        <p:spPr>
          <a:ln/>
        </p:spPr>
        <p:txBody>
          <a:bodyPr/>
          <a:lstStyle>
            <a:lvl1pPr>
              <a:defRPr/>
            </a:lvl1pPr>
          </a:lstStyle>
          <a:p>
            <a:pPr>
              <a:defRPr/>
            </a:pPr>
            <a:endParaRPr lang="ru-RU"/>
          </a:p>
        </p:txBody>
      </p:sp>
      <p:sp>
        <p:nvSpPr>
          <p:cNvPr id="4" name="Rectangle 9"/>
          <p:cNvSpPr>
            <a:spLocks noGrp="1" noChangeArrowheads="1"/>
          </p:cNvSpPr>
          <p:nvPr>
            <p:ph type="ftr" sz="quarter" idx="11"/>
          </p:nvPr>
        </p:nvSpPr>
        <p:spPr>
          <a:ln/>
        </p:spPr>
        <p:txBody>
          <a:bodyPr/>
          <a:lstStyle>
            <a:lvl1pPr>
              <a:defRPr/>
            </a:lvl1pPr>
          </a:lstStyle>
          <a:p>
            <a:pPr>
              <a:defRPr/>
            </a:pPr>
            <a:endParaRPr lang="ru-RU"/>
          </a:p>
        </p:txBody>
      </p:sp>
      <p:sp>
        <p:nvSpPr>
          <p:cNvPr id="5" name="Rectangle 10"/>
          <p:cNvSpPr>
            <a:spLocks noGrp="1" noChangeArrowheads="1"/>
          </p:cNvSpPr>
          <p:nvPr>
            <p:ph type="sldNum" sz="quarter" idx="12"/>
          </p:nvPr>
        </p:nvSpPr>
        <p:spPr>
          <a:ln/>
        </p:spPr>
        <p:txBody>
          <a:bodyPr/>
          <a:lstStyle>
            <a:lvl1pPr>
              <a:defRPr/>
            </a:lvl1pPr>
          </a:lstStyle>
          <a:p>
            <a:pPr>
              <a:defRPr/>
            </a:pPr>
            <a:fld id="{CFB2474D-30CA-464C-9DFC-3FE64D034678}" type="slidenum">
              <a:rPr lang="ru-RU"/>
              <a:pPr>
                <a:defRPr/>
              </a:pPr>
              <a:t>‹#›</a:t>
            </a:fld>
            <a:endParaRPr lang="ru-RU"/>
          </a:p>
        </p:txBody>
      </p:sp>
    </p:spTree>
    <p:extLst>
      <p:ext uri="{BB962C8B-B14F-4D97-AF65-F5344CB8AC3E}">
        <p14:creationId xmlns:p14="http://schemas.microsoft.com/office/powerpoint/2010/main" val="2074488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ru-RU"/>
          </a:p>
        </p:txBody>
      </p:sp>
      <p:sp>
        <p:nvSpPr>
          <p:cNvPr id="3" name="Rectangle 9"/>
          <p:cNvSpPr>
            <a:spLocks noGrp="1" noChangeArrowheads="1"/>
          </p:cNvSpPr>
          <p:nvPr>
            <p:ph type="ftr" sz="quarter" idx="11"/>
          </p:nvPr>
        </p:nvSpPr>
        <p:spPr>
          <a:ln/>
        </p:spPr>
        <p:txBody>
          <a:bodyPr/>
          <a:lstStyle>
            <a:lvl1pPr>
              <a:defRPr/>
            </a:lvl1pPr>
          </a:lstStyle>
          <a:p>
            <a:pPr>
              <a:defRPr/>
            </a:pPr>
            <a:endParaRPr lang="ru-RU"/>
          </a:p>
        </p:txBody>
      </p:sp>
      <p:sp>
        <p:nvSpPr>
          <p:cNvPr id="4" name="Rectangle 10"/>
          <p:cNvSpPr>
            <a:spLocks noGrp="1" noChangeArrowheads="1"/>
          </p:cNvSpPr>
          <p:nvPr>
            <p:ph type="sldNum" sz="quarter" idx="12"/>
          </p:nvPr>
        </p:nvSpPr>
        <p:spPr>
          <a:ln/>
        </p:spPr>
        <p:txBody>
          <a:bodyPr/>
          <a:lstStyle>
            <a:lvl1pPr>
              <a:defRPr/>
            </a:lvl1pPr>
          </a:lstStyle>
          <a:p>
            <a:pPr>
              <a:defRPr/>
            </a:pPr>
            <a:fld id="{7F97412D-7B43-4083-884B-F1213805C397}" type="slidenum">
              <a:rPr lang="ru-RU"/>
              <a:pPr>
                <a:defRPr/>
              </a:pPr>
              <a:t>‹#›</a:t>
            </a:fld>
            <a:endParaRPr lang="ru-RU"/>
          </a:p>
        </p:txBody>
      </p:sp>
    </p:spTree>
    <p:extLst>
      <p:ext uri="{BB962C8B-B14F-4D97-AF65-F5344CB8AC3E}">
        <p14:creationId xmlns:p14="http://schemas.microsoft.com/office/powerpoint/2010/main" val="3049872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8"/>
          <p:cNvSpPr>
            <a:spLocks noGrp="1" noChangeArrowheads="1"/>
          </p:cNvSpPr>
          <p:nvPr>
            <p:ph type="dt" sz="half" idx="10"/>
          </p:nvPr>
        </p:nvSpPr>
        <p:spPr>
          <a:ln/>
        </p:spPr>
        <p:txBody>
          <a:bodyPr/>
          <a:lstStyle>
            <a:lvl1pPr>
              <a:defRPr/>
            </a:lvl1pPr>
          </a:lstStyle>
          <a:p>
            <a:pPr>
              <a:defRPr/>
            </a:pPr>
            <a:endParaRPr lang="ru-RU"/>
          </a:p>
        </p:txBody>
      </p:sp>
      <p:sp>
        <p:nvSpPr>
          <p:cNvPr id="6" name="Rectangle 9"/>
          <p:cNvSpPr>
            <a:spLocks noGrp="1" noChangeArrowheads="1"/>
          </p:cNvSpPr>
          <p:nvPr>
            <p:ph type="ftr" sz="quarter" idx="11"/>
          </p:nvPr>
        </p:nvSpPr>
        <p:spPr>
          <a:ln/>
        </p:spPr>
        <p:txBody>
          <a:bodyPr/>
          <a:lstStyle>
            <a:lvl1pPr>
              <a:defRPr/>
            </a:lvl1pPr>
          </a:lstStyle>
          <a:p>
            <a:pPr>
              <a:defRPr/>
            </a:pPr>
            <a:endParaRPr lang="ru-RU"/>
          </a:p>
        </p:txBody>
      </p:sp>
      <p:sp>
        <p:nvSpPr>
          <p:cNvPr id="7" name="Rectangle 10"/>
          <p:cNvSpPr>
            <a:spLocks noGrp="1" noChangeArrowheads="1"/>
          </p:cNvSpPr>
          <p:nvPr>
            <p:ph type="sldNum" sz="quarter" idx="12"/>
          </p:nvPr>
        </p:nvSpPr>
        <p:spPr>
          <a:ln/>
        </p:spPr>
        <p:txBody>
          <a:bodyPr/>
          <a:lstStyle>
            <a:lvl1pPr>
              <a:defRPr/>
            </a:lvl1pPr>
          </a:lstStyle>
          <a:p>
            <a:pPr>
              <a:defRPr/>
            </a:pPr>
            <a:fld id="{FF1B6606-63D6-4B31-BEC4-00C6302990C5}" type="slidenum">
              <a:rPr lang="ru-RU"/>
              <a:pPr>
                <a:defRPr/>
              </a:pPr>
              <a:t>‹#›</a:t>
            </a:fld>
            <a:endParaRPr lang="ru-RU"/>
          </a:p>
        </p:txBody>
      </p:sp>
    </p:spTree>
    <p:extLst>
      <p:ext uri="{BB962C8B-B14F-4D97-AF65-F5344CB8AC3E}">
        <p14:creationId xmlns:p14="http://schemas.microsoft.com/office/powerpoint/2010/main" val="2691582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8"/>
          <p:cNvSpPr>
            <a:spLocks noGrp="1" noChangeArrowheads="1"/>
          </p:cNvSpPr>
          <p:nvPr>
            <p:ph type="dt" sz="half" idx="10"/>
          </p:nvPr>
        </p:nvSpPr>
        <p:spPr>
          <a:ln/>
        </p:spPr>
        <p:txBody>
          <a:bodyPr/>
          <a:lstStyle>
            <a:lvl1pPr>
              <a:defRPr/>
            </a:lvl1pPr>
          </a:lstStyle>
          <a:p>
            <a:pPr>
              <a:defRPr/>
            </a:pPr>
            <a:endParaRPr lang="ru-RU"/>
          </a:p>
        </p:txBody>
      </p:sp>
      <p:sp>
        <p:nvSpPr>
          <p:cNvPr id="6" name="Rectangle 9"/>
          <p:cNvSpPr>
            <a:spLocks noGrp="1" noChangeArrowheads="1"/>
          </p:cNvSpPr>
          <p:nvPr>
            <p:ph type="ftr" sz="quarter" idx="11"/>
          </p:nvPr>
        </p:nvSpPr>
        <p:spPr>
          <a:ln/>
        </p:spPr>
        <p:txBody>
          <a:bodyPr/>
          <a:lstStyle>
            <a:lvl1pPr>
              <a:defRPr/>
            </a:lvl1pPr>
          </a:lstStyle>
          <a:p>
            <a:pPr>
              <a:defRPr/>
            </a:pPr>
            <a:endParaRPr lang="ru-RU"/>
          </a:p>
        </p:txBody>
      </p:sp>
      <p:sp>
        <p:nvSpPr>
          <p:cNvPr id="7" name="Rectangle 10"/>
          <p:cNvSpPr>
            <a:spLocks noGrp="1" noChangeArrowheads="1"/>
          </p:cNvSpPr>
          <p:nvPr>
            <p:ph type="sldNum" sz="quarter" idx="12"/>
          </p:nvPr>
        </p:nvSpPr>
        <p:spPr>
          <a:ln/>
        </p:spPr>
        <p:txBody>
          <a:bodyPr/>
          <a:lstStyle>
            <a:lvl1pPr>
              <a:defRPr/>
            </a:lvl1pPr>
          </a:lstStyle>
          <a:p>
            <a:pPr>
              <a:defRPr/>
            </a:pPr>
            <a:fld id="{CF6B8205-B3E6-4AC2-AE66-D2DBDBDBF7AD}" type="slidenum">
              <a:rPr lang="ru-RU"/>
              <a:pPr>
                <a:defRPr/>
              </a:pPr>
              <a:t>‹#›</a:t>
            </a:fld>
            <a:endParaRPr lang="ru-RU"/>
          </a:p>
        </p:txBody>
      </p:sp>
    </p:spTree>
    <p:extLst>
      <p:ext uri="{BB962C8B-B14F-4D97-AF65-F5344CB8AC3E}">
        <p14:creationId xmlns:p14="http://schemas.microsoft.com/office/powerpoint/2010/main" val="35412060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8"/>
          <p:cNvSpPr>
            <a:spLocks noGrp="1" noChangeArrowheads="1"/>
          </p:cNvSpPr>
          <p:nvPr>
            <p:ph type="dt" sz="half" idx="10"/>
          </p:nvPr>
        </p:nvSpPr>
        <p:spPr>
          <a:ln/>
        </p:spPr>
        <p:txBody>
          <a:bodyPr/>
          <a:lstStyle>
            <a:lvl1pPr>
              <a:defRPr/>
            </a:lvl1pPr>
          </a:lstStyle>
          <a:p>
            <a:pPr>
              <a:defRPr/>
            </a:pPr>
            <a:endParaRPr lang="ru-RU"/>
          </a:p>
        </p:txBody>
      </p:sp>
      <p:sp>
        <p:nvSpPr>
          <p:cNvPr id="5" name="Rectangle 9"/>
          <p:cNvSpPr>
            <a:spLocks noGrp="1" noChangeArrowheads="1"/>
          </p:cNvSpPr>
          <p:nvPr>
            <p:ph type="ftr" sz="quarter" idx="11"/>
          </p:nvPr>
        </p:nvSpPr>
        <p:spPr>
          <a:ln/>
        </p:spPr>
        <p:txBody>
          <a:bodyPr/>
          <a:lstStyle>
            <a:lvl1pPr>
              <a:defRPr/>
            </a:lvl1pPr>
          </a:lstStyle>
          <a:p>
            <a:pPr>
              <a:defRPr/>
            </a:pPr>
            <a:endParaRPr lang="ru-RU"/>
          </a:p>
        </p:txBody>
      </p:sp>
      <p:sp>
        <p:nvSpPr>
          <p:cNvPr id="6" name="Rectangle 10"/>
          <p:cNvSpPr>
            <a:spLocks noGrp="1" noChangeArrowheads="1"/>
          </p:cNvSpPr>
          <p:nvPr>
            <p:ph type="sldNum" sz="quarter" idx="12"/>
          </p:nvPr>
        </p:nvSpPr>
        <p:spPr>
          <a:ln/>
        </p:spPr>
        <p:txBody>
          <a:bodyPr/>
          <a:lstStyle>
            <a:lvl1pPr>
              <a:defRPr/>
            </a:lvl1pPr>
          </a:lstStyle>
          <a:p>
            <a:pPr>
              <a:defRPr/>
            </a:pPr>
            <a:fld id="{D8BCF0E3-6EAC-441F-9DB7-56D11103114C}" type="slidenum">
              <a:rPr lang="ru-RU"/>
              <a:pPr>
                <a:defRPr/>
              </a:pPr>
              <a:t>‹#›</a:t>
            </a:fld>
            <a:endParaRPr lang="ru-RU"/>
          </a:p>
        </p:txBody>
      </p:sp>
    </p:spTree>
    <p:extLst>
      <p:ext uri="{BB962C8B-B14F-4D97-AF65-F5344CB8AC3E}">
        <p14:creationId xmlns:p14="http://schemas.microsoft.com/office/powerpoint/2010/main" val="3522701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8"/>
          <p:cNvSpPr>
            <a:spLocks noGrp="1" noChangeArrowheads="1"/>
          </p:cNvSpPr>
          <p:nvPr>
            <p:ph type="dt" sz="half" idx="10"/>
          </p:nvPr>
        </p:nvSpPr>
        <p:spPr>
          <a:ln/>
        </p:spPr>
        <p:txBody>
          <a:bodyPr/>
          <a:lstStyle>
            <a:lvl1pPr>
              <a:defRPr/>
            </a:lvl1pPr>
          </a:lstStyle>
          <a:p>
            <a:pPr>
              <a:defRPr/>
            </a:pPr>
            <a:endParaRPr lang="ru-RU"/>
          </a:p>
        </p:txBody>
      </p:sp>
      <p:sp>
        <p:nvSpPr>
          <p:cNvPr id="6" name="Rectangle 9"/>
          <p:cNvSpPr>
            <a:spLocks noGrp="1" noChangeArrowheads="1"/>
          </p:cNvSpPr>
          <p:nvPr>
            <p:ph type="ftr" sz="quarter" idx="11"/>
          </p:nvPr>
        </p:nvSpPr>
        <p:spPr>
          <a:ln/>
        </p:spPr>
        <p:txBody>
          <a:bodyPr/>
          <a:lstStyle>
            <a:lvl1pPr>
              <a:defRPr/>
            </a:lvl1pPr>
          </a:lstStyle>
          <a:p>
            <a:pPr>
              <a:defRPr/>
            </a:pPr>
            <a:endParaRPr lang="ru-RU"/>
          </a:p>
        </p:txBody>
      </p:sp>
      <p:sp>
        <p:nvSpPr>
          <p:cNvPr id="7" name="Rectangle 10"/>
          <p:cNvSpPr>
            <a:spLocks noGrp="1" noChangeArrowheads="1"/>
          </p:cNvSpPr>
          <p:nvPr>
            <p:ph type="sldNum" sz="quarter" idx="12"/>
          </p:nvPr>
        </p:nvSpPr>
        <p:spPr>
          <a:ln/>
        </p:spPr>
        <p:txBody>
          <a:bodyPr/>
          <a:lstStyle>
            <a:lvl1pPr>
              <a:defRPr/>
            </a:lvl1pPr>
          </a:lstStyle>
          <a:p>
            <a:pPr>
              <a:defRPr/>
            </a:pPr>
            <a:fld id="{9DE3343C-870E-4C63-B6F2-5EF980D29F8D}" type="slidenum">
              <a:rPr lang="ru-RU"/>
              <a:pPr>
                <a:defRPr/>
              </a:pPr>
              <a:t>‹#›</a:t>
            </a:fld>
            <a:endParaRPr lang="ru-RU"/>
          </a:p>
        </p:txBody>
      </p:sp>
    </p:spTree>
    <p:extLst>
      <p:ext uri="{BB962C8B-B14F-4D97-AF65-F5344CB8AC3E}">
        <p14:creationId xmlns:p14="http://schemas.microsoft.com/office/powerpoint/2010/main" val="41898383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6413" y="301625"/>
            <a:ext cx="1827212" cy="564038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370013" y="301625"/>
            <a:ext cx="5334000" cy="564038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8"/>
          <p:cNvSpPr>
            <a:spLocks noGrp="1" noChangeArrowheads="1"/>
          </p:cNvSpPr>
          <p:nvPr>
            <p:ph type="dt" sz="half" idx="10"/>
          </p:nvPr>
        </p:nvSpPr>
        <p:spPr>
          <a:ln/>
        </p:spPr>
        <p:txBody>
          <a:bodyPr/>
          <a:lstStyle>
            <a:lvl1pPr>
              <a:defRPr/>
            </a:lvl1pPr>
          </a:lstStyle>
          <a:p>
            <a:pPr>
              <a:defRPr/>
            </a:pPr>
            <a:endParaRPr lang="ru-RU"/>
          </a:p>
        </p:txBody>
      </p:sp>
      <p:sp>
        <p:nvSpPr>
          <p:cNvPr id="5" name="Rectangle 9"/>
          <p:cNvSpPr>
            <a:spLocks noGrp="1" noChangeArrowheads="1"/>
          </p:cNvSpPr>
          <p:nvPr>
            <p:ph type="ftr" sz="quarter" idx="11"/>
          </p:nvPr>
        </p:nvSpPr>
        <p:spPr>
          <a:ln/>
        </p:spPr>
        <p:txBody>
          <a:bodyPr/>
          <a:lstStyle>
            <a:lvl1pPr>
              <a:defRPr/>
            </a:lvl1pPr>
          </a:lstStyle>
          <a:p>
            <a:pPr>
              <a:defRPr/>
            </a:pPr>
            <a:endParaRPr lang="ru-RU"/>
          </a:p>
        </p:txBody>
      </p:sp>
      <p:sp>
        <p:nvSpPr>
          <p:cNvPr id="6" name="Rectangle 10"/>
          <p:cNvSpPr>
            <a:spLocks noGrp="1" noChangeArrowheads="1"/>
          </p:cNvSpPr>
          <p:nvPr>
            <p:ph type="sldNum" sz="quarter" idx="12"/>
          </p:nvPr>
        </p:nvSpPr>
        <p:spPr>
          <a:ln/>
        </p:spPr>
        <p:txBody>
          <a:bodyPr/>
          <a:lstStyle>
            <a:lvl1pPr>
              <a:defRPr/>
            </a:lvl1pPr>
          </a:lstStyle>
          <a:p>
            <a:pPr>
              <a:defRPr/>
            </a:pPr>
            <a:fld id="{B27B2F3D-43DF-40B0-9CA0-DD2997D21ED8}" type="slidenum">
              <a:rPr lang="ru-RU"/>
              <a:pPr>
                <a:defRPr/>
              </a:pPr>
              <a:t>‹#›</a:t>
            </a:fld>
            <a:endParaRPr lang="ru-RU"/>
          </a:p>
        </p:txBody>
      </p:sp>
    </p:spTree>
    <p:extLst>
      <p:ext uri="{BB962C8B-B14F-4D97-AF65-F5344CB8AC3E}">
        <p14:creationId xmlns:p14="http://schemas.microsoft.com/office/powerpoint/2010/main" val="2604773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0013" y="301625"/>
            <a:ext cx="7313612" cy="1143000"/>
          </a:xfrm>
        </p:spPr>
        <p:txBody>
          <a:bodyPr/>
          <a:lstStyle/>
          <a:p>
            <a:r>
              <a:rPr lang="ru-RU"/>
              <a:t>Образец заголовка</a:t>
            </a:r>
          </a:p>
        </p:txBody>
      </p:sp>
      <p:sp>
        <p:nvSpPr>
          <p:cNvPr id="3" name="Текст 2"/>
          <p:cNvSpPr>
            <a:spLocks noGrp="1"/>
          </p:cNvSpPr>
          <p:nvPr>
            <p:ph type="body" sz="half" idx="1"/>
          </p:nvPr>
        </p:nvSpPr>
        <p:spPr>
          <a:xfrm>
            <a:off x="1370013" y="1827213"/>
            <a:ext cx="3579812"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5102225" y="1827213"/>
            <a:ext cx="35814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8"/>
          <p:cNvSpPr>
            <a:spLocks noGrp="1" noChangeArrowheads="1"/>
          </p:cNvSpPr>
          <p:nvPr>
            <p:ph type="dt" sz="half" idx="10"/>
          </p:nvPr>
        </p:nvSpPr>
        <p:spPr>
          <a:ln/>
        </p:spPr>
        <p:txBody>
          <a:bodyPr/>
          <a:lstStyle>
            <a:lvl1pPr>
              <a:defRPr/>
            </a:lvl1pPr>
          </a:lstStyle>
          <a:p>
            <a:pPr>
              <a:defRPr/>
            </a:pPr>
            <a:endParaRPr lang="ru-RU"/>
          </a:p>
        </p:txBody>
      </p:sp>
      <p:sp>
        <p:nvSpPr>
          <p:cNvPr id="6" name="Rectangle 9"/>
          <p:cNvSpPr>
            <a:spLocks noGrp="1" noChangeArrowheads="1"/>
          </p:cNvSpPr>
          <p:nvPr>
            <p:ph type="ftr" sz="quarter" idx="11"/>
          </p:nvPr>
        </p:nvSpPr>
        <p:spPr>
          <a:ln/>
        </p:spPr>
        <p:txBody>
          <a:bodyPr/>
          <a:lstStyle>
            <a:lvl1pPr>
              <a:defRPr/>
            </a:lvl1pPr>
          </a:lstStyle>
          <a:p>
            <a:pPr>
              <a:defRPr/>
            </a:pPr>
            <a:endParaRPr lang="ru-RU"/>
          </a:p>
        </p:txBody>
      </p:sp>
      <p:sp>
        <p:nvSpPr>
          <p:cNvPr id="7" name="Rectangle 10"/>
          <p:cNvSpPr>
            <a:spLocks noGrp="1" noChangeArrowheads="1"/>
          </p:cNvSpPr>
          <p:nvPr>
            <p:ph type="sldNum" sz="quarter" idx="12"/>
          </p:nvPr>
        </p:nvSpPr>
        <p:spPr>
          <a:ln/>
        </p:spPr>
        <p:txBody>
          <a:bodyPr/>
          <a:lstStyle>
            <a:lvl1pPr>
              <a:defRPr/>
            </a:lvl1pPr>
          </a:lstStyle>
          <a:p>
            <a:pPr>
              <a:defRPr/>
            </a:pPr>
            <a:fld id="{29765E43-DE19-4BA2-B5ED-4976AE11549F}" type="slidenum">
              <a:rPr lang="ru-RU"/>
              <a:pPr>
                <a:defRPr/>
              </a:pPr>
              <a:t>‹#›</a:t>
            </a:fld>
            <a:endParaRPr lang="ru-RU"/>
          </a:p>
        </p:txBody>
      </p:sp>
    </p:spTree>
    <p:extLst>
      <p:ext uri="{BB962C8B-B14F-4D97-AF65-F5344CB8AC3E}">
        <p14:creationId xmlns:p14="http://schemas.microsoft.com/office/powerpoint/2010/main" val="1217478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9F55B961-173D-41C4-A722-0B2AA6CD2F7B}" type="datetimeFigureOut">
              <a:rPr lang="ru-RU" smtClean="0"/>
              <a:t>18.03.2026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27B507-5EED-4391-96FE-716FC489D02C}" type="slidenum">
              <a:rPr lang="ru-RU" smtClean="0"/>
              <a:t>‹#›</a:t>
            </a:fld>
            <a:endParaRPr lang="ru-RU"/>
          </a:p>
        </p:txBody>
      </p:sp>
    </p:spTree>
    <p:extLst>
      <p:ext uri="{BB962C8B-B14F-4D97-AF65-F5344CB8AC3E}">
        <p14:creationId xmlns:p14="http://schemas.microsoft.com/office/powerpoint/2010/main" val="6005527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F55B961-173D-41C4-A722-0B2AA6CD2F7B}" type="datetimeFigureOut">
              <a:rPr lang="ru-RU" smtClean="0"/>
              <a:t>18.03.2026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27B507-5EED-4391-96FE-716FC489D02C}" type="slidenum">
              <a:rPr lang="ru-RU" smtClean="0"/>
              <a:t>‹#›</a:t>
            </a:fld>
            <a:endParaRPr lang="ru-RU"/>
          </a:p>
        </p:txBody>
      </p:sp>
    </p:spTree>
    <p:extLst>
      <p:ext uri="{BB962C8B-B14F-4D97-AF65-F5344CB8AC3E}">
        <p14:creationId xmlns:p14="http://schemas.microsoft.com/office/powerpoint/2010/main" val="28299072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1"/>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F55B961-173D-41C4-A722-0B2AA6CD2F7B}" type="datetimeFigureOut">
              <a:rPr lang="ru-RU" smtClean="0"/>
              <a:t>18.03.2026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27B507-5EED-4391-96FE-716FC489D02C}" type="slidenum">
              <a:rPr lang="ru-RU" smtClean="0"/>
              <a:t>‹#›</a:t>
            </a:fld>
            <a:endParaRPr lang="ru-RU"/>
          </a:p>
        </p:txBody>
      </p:sp>
    </p:spTree>
    <p:extLst>
      <p:ext uri="{BB962C8B-B14F-4D97-AF65-F5344CB8AC3E}">
        <p14:creationId xmlns:p14="http://schemas.microsoft.com/office/powerpoint/2010/main" val="18811488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F55B961-173D-41C4-A722-0B2AA6CD2F7B}" type="datetimeFigureOut">
              <a:rPr lang="ru-RU" smtClean="0"/>
              <a:t>18.03.2026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B27B507-5EED-4391-96FE-716FC489D02C}" type="slidenum">
              <a:rPr lang="ru-RU" smtClean="0"/>
              <a:t>‹#›</a:t>
            </a:fld>
            <a:endParaRPr lang="ru-RU"/>
          </a:p>
        </p:txBody>
      </p:sp>
    </p:spTree>
    <p:extLst>
      <p:ext uri="{BB962C8B-B14F-4D97-AF65-F5344CB8AC3E}">
        <p14:creationId xmlns:p14="http://schemas.microsoft.com/office/powerpoint/2010/main" val="2964142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F55B961-173D-41C4-A722-0B2AA6CD2F7B}" type="datetimeFigureOut">
              <a:rPr lang="ru-RU" smtClean="0"/>
              <a:t>18.03.2026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B27B507-5EED-4391-96FE-716FC489D02C}" type="slidenum">
              <a:rPr lang="ru-RU" smtClean="0"/>
              <a:t>‹#›</a:t>
            </a:fld>
            <a:endParaRPr lang="ru-RU"/>
          </a:p>
        </p:txBody>
      </p:sp>
    </p:spTree>
    <p:extLst>
      <p:ext uri="{BB962C8B-B14F-4D97-AF65-F5344CB8AC3E}">
        <p14:creationId xmlns:p14="http://schemas.microsoft.com/office/powerpoint/2010/main" val="860713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F55B961-173D-41C4-A722-0B2AA6CD2F7B}" type="datetimeFigureOut">
              <a:rPr lang="ru-RU" smtClean="0"/>
              <a:t>18.03.2026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B27B507-5EED-4391-96FE-716FC489D02C}" type="slidenum">
              <a:rPr lang="ru-RU" smtClean="0"/>
              <a:t>‹#›</a:t>
            </a:fld>
            <a:endParaRPr lang="ru-RU"/>
          </a:p>
        </p:txBody>
      </p:sp>
    </p:spTree>
    <p:extLst>
      <p:ext uri="{BB962C8B-B14F-4D97-AF65-F5344CB8AC3E}">
        <p14:creationId xmlns:p14="http://schemas.microsoft.com/office/powerpoint/2010/main" val="5226388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F55B961-173D-41C4-A722-0B2AA6CD2F7B}" type="datetimeFigureOut">
              <a:rPr lang="ru-RU" smtClean="0"/>
              <a:t>18.03.2026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B27B507-5EED-4391-96FE-716FC489D02C}" type="slidenum">
              <a:rPr lang="ru-RU" smtClean="0"/>
              <a:t>‹#›</a:t>
            </a:fld>
            <a:endParaRPr lang="ru-RU"/>
          </a:p>
        </p:txBody>
      </p:sp>
    </p:spTree>
    <p:extLst>
      <p:ext uri="{BB962C8B-B14F-4D97-AF65-F5344CB8AC3E}">
        <p14:creationId xmlns:p14="http://schemas.microsoft.com/office/powerpoint/2010/main" val="12304276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49"/>
            <a:ext cx="3008313" cy="1162051"/>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F55B961-173D-41C4-A722-0B2AA6CD2F7B}" type="datetimeFigureOut">
              <a:rPr lang="ru-RU" smtClean="0"/>
              <a:t>18.03.2026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B27B507-5EED-4391-96FE-716FC489D02C}" type="slidenum">
              <a:rPr lang="ru-RU" smtClean="0"/>
              <a:t>‹#›</a:t>
            </a:fld>
            <a:endParaRPr lang="ru-RU"/>
          </a:p>
        </p:txBody>
      </p:sp>
    </p:spTree>
    <p:extLst>
      <p:ext uri="{BB962C8B-B14F-4D97-AF65-F5344CB8AC3E}">
        <p14:creationId xmlns:p14="http://schemas.microsoft.com/office/powerpoint/2010/main" val="2987312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8"/>
          <p:cNvSpPr>
            <a:spLocks noGrp="1" noChangeArrowheads="1"/>
          </p:cNvSpPr>
          <p:nvPr>
            <p:ph type="dt" sz="half" idx="10"/>
          </p:nvPr>
        </p:nvSpPr>
        <p:spPr>
          <a:ln/>
        </p:spPr>
        <p:txBody>
          <a:bodyPr/>
          <a:lstStyle>
            <a:lvl1pPr>
              <a:defRPr/>
            </a:lvl1pPr>
          </a:lstStyle>
          <a:p>
            <a:pPr>
              <a:defRPr/>
            </a:pPr>
            <a:endParaRPr lang="ru-RU"/>
          </a:p>
        </p:txBody>
      </p:sp>
      <p:sp>
        <p:nvSpPr>
          <p:cNvPr id="8" name="Rectangle 9"/>
          <p:cNvSpPr>
            <a:spLocks noGrp="1" noChangeArrowheads="1"/>
          </p:cNvSpPr>
          <p:nvPr>
            <p:ph type="ftr" sz="quarter" idx="11"/>
          </p:nvPr>
        </p:nvSpPr>
        <p:spPr>
          <a:ln/>
        </p:spPr>
        <p:txBody>
          <a:bodyPr/>
          <a:lstStyle>
            <a:lvl1pPr>
              <a:defRPr/>
            </a:lvl1pPr>
          </a:lstStyle>
          <a:p>
            <a:pPr>
              <a:defRPr/>
            </a:pPr>
            <a:endParaRPr lang="ru-RU"/>
          </a:p>
        </p:txBody>
      </p:sp>
      <p:sp>
        <p:nvSpPr>
          <p:cNvPr id="9" name="Rectangle 10"/>
          <p:cNvSpPr>
            <a:spLocks noGrp="1" noChangeArrowheads="1"/>
          </p:cNvSpPr>
          <p:nvPr>
            <p:ph type="sldNum" sz="quarter" idx="12"/>
          </p:nvPr>
        </p:nvSpPr>
        <p:spPr>
          <a:ln/>
        </p:spPr>
        <p:txBody>
          <a:bodyPr/>
          <a:lstStyle>
            <a:lvl1pPr>
              <a:defRPr/>
            </a:lvl1pPr>
          </a:lstStyle>
          <a:p>
            <a:pPr>
              <a:defRPr/>
            </a:pPr>
            <a:fld id="{35DED209-39A0-46E5-B6CF-E5779C249BC4}" type="slidenum">
              <a:rPr lang="ru-RU"/>
              <a:pPr>
                <a:defRPr/>
              </a:pPr>
              <a:t>‹#›</a:t>
            </a:fld>
            <a:endParaRPr lang="ru-RU"/>
          </a:p>
        </p:txBody>
      </p:sp>
    </p:spTree>
    <p:extLst>
      <p:ext uri="{BB962C8B-B14F-4D97-AF65-F5344CB8AC3E}">
        <p14:creationId xmlns:p14="http://schemas.microsoft.com/office/powerpoint/2010/main" val="1755073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9"/>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F55B961-173D-41C4-A722-0B2AA6CD2F7B}" type="datetimeFigureOut">
              <a:rPr lang="ru-RU" smtClean="0"/>
              <a:t>18.03.2026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B27B507-5EED-4391-96FE-716FC489D02C}" type="slidenum">
              <a:rPr lang="ru-RU" smtClean="0"/>
              <a:t>‹#›</a:t>
            </a:fld>
            <a:endParaRPr lang="ru-RU"/>
          </a:p>
        </p:txBody>
      </p:sp>
    </p:spTree>
    <p:extLst>
      <p:ext uri="{BB962C8B-B14F-4D97-AF65-F5344CB8AC3E}">
        <p14:creationId xmlns:p14="http://schemas.microsoft.com/office/powerpoint/2010/main" val="535728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F55B961-173D-41C4-A722-0B2AA6CD2F7B}" type="datetimeFigureOut">
              <a:rPr lang="ru-RU" smtClean="0"/>
              <a:t>18.03.2026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27B507-5EED-4391-96FE-716FC489D02C}" type="slidenum">
              <a:rPr lang="ru-RU" smtClean="0"/>
              <a:t>‹#›</a:t>
            </a:fld>
            <a:endParaRPr lang="ru-RU"/>
          </a:p>
        </p:txBody>
      </p:sp>
    </p:spTree>
    <p:extLst>
      <p:ext uri="{BB962C8B-B14F-4D97-AF65-F5344CB8AC3E}">
        <p14:creationId xmlns:p14="http://schemas.microsoft.com/office/powerpoint/2010/main" val="24752964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6375"/>
            <a:ext cx="2057400" cy="4387851"/>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6375"/>
            <a:ext cx="6019800" cy="438785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F55B961-173D-41C4-A722-0B2AA6CD2F7B}" type="datetimeFigureOut">
              <a:rPr lang="ru-RU" smtClean="0"/>
              <a:t>18.03.2026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27B507-5EED-4391-96FE-716FC489D02C}" type="slidenum">
              <a:rPr lang="ru-RU" smtClean="0"/>
              <a:t>‹#›</a:t>
            </a:fld>
            <a:endParaRPr lang="ru-RU"/>
          </a:p>
        </p:txBody>
      </p:sp>
    </p:spTree>
    <p:extLst>
      <p:ext uri="{BB962C8B-B14F-4D97-AF65-F5344CB8AC3E}">
        <p14:creationId xmlns:p14="http://schemas.microsoft.com/office/powerpoint/2010/main" val="24195872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Рисунок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ctrTitle"/>
          </p:nvPr>
        </p:nvSpPr>
        <p:spPr>
          <a:xfrm>
            <a:off x="2971799" y="1964267"/>
            <a:ext cx="5398295" cy="2421464"/>
          </a:xfrm>
        </p:spPr>
        <p:txBody>
          <a:bodyPr rtlCol="0" anchor="b">
            <a:normAutofit/>
          </a:bodyPr>
          <a:lstStyle>
            <a:lvl1pPr algn="r">
              <a:defRPr sz="3600">
                <a:effectLst/>
              </a:defRPr>
            </a:lvl1pPr>
          </a:lstStyle>
          <a:p>
            <a:pPr rtl="0"/>
            <a:r>
              <a:rPr lang="ru-RU" noProof="0"/>
              <a:t>Образец заголовка</a:t>
            </a:r>
          </a:p>
        </p:txBody>
      </p:sp>
      <p:sp>
        <p:nvSpPr>
          <p:cNvPr id="3" name="Подзаголовок 2"/>
          <p:cNvSpPr>
            <a:spLocks noGrp="1"/>
          </p:cNvSpPr>
          <p:nvPr>
            <p:ph type="subTitle" idx="1"/>
          </p:nvPr>
        </p:nvSpPr>
        <p:spPr>
          <a:xfrm>
            <a:off x="2971799" y="4385733"/>
            <a:ext cx="5398295" cy="1405467"/>
          </a:xfrm>
        </p:spPr>
        <p:txBody>
          <a:bodyPr rtlCol="0"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rtl="0"/>
            <a:r>
              <a:rPr lang="ru-RU" noProof="0"/>
              <a:t>Образец подзаголовка</a:t>
            </a:r>
          </a:p>
        </p:txBody>
      </p:sp>
      <p:sp>
        <p:nvSpPr>
          <p:cNvPr id="4" name="Дата 3"/>
          <p:cNvSpPr>
            <a:spLocks noGrp="1"/>
          </p:cNvSpPr>
          <p:nvPr>
            <p:ph type="dt" sz="half" idx="10"/>
          </p:nvPr>
        </p:nvSpPr>
        <p:spPr>
          <a:xfrm>
            <a:off x="6699419" y="5870576"/>
            <a:ext cx="1200150" cy="377825"/>
          </a:xfrm>
        </p:spPr>
        <p:txBody>
          <a:bodyPr rtlCol="0"/>
          <a:lstStyle/>
          <a:p>
            <a:pPr rtl="0"/>
            <a:fld id="{5AD685E4-AFBE-43EC-9129-9CFC5357CAF7}" type="datetime1">
              <a:rPr lang="ru-RU" noProof="0" smtClean="0"/>
              <a:t>18.03.2026</a:t>
            </a:fld>
            <a:endParaRPr lang="ru-RU" noProof="0"/>
          </a:p>
        </p:txBody>
      </p:sp>
      <p:sp>
        <p:nvSpPr>
          <p:cNvPr id="5" name="Нижний колонтитул 4"/>
          <p:cNvSpPr>
            <a:spLocks noGrp="1"/>
          </p:cNvSpPr>
          <p:nvPr>
            <p:ph type="ftr" sz="quarter" idx="11"/>
          </p:nvPr>
        </p:nvSpPr>
        <p:spPr>
          <a:xfrm>
            <a:off x="2971799" y="5870576"/>
            <a:ext cx="3670469" cy="377825"/>
          </a:xfrm>
        </p:spPr>
        <p:txBody>
          <a:bodyPr rtlCol="0"/>
          <a:lstStyle/>
          <a:p>
            <a:pPr rtl="0"/>
            <a:endParaRPr lang="ru-RU" noProof="0"/>
          </a:p>
        </p:txBody>
      </p:sp>
      <p:sp>
        <p:nvSpPr>
          <p:cNvPr id="6" name="Номер слайда 5"/>
          <p:cNvSpPr>
            <a:spLocks noGrp="1"/>
          </p:cNvSpPr>
          <p:nvPr>
            <p:ph type="sldNum" sz="quarter" idx="12"/>
          </p:nvPr>
        </p:nvSpPr>
        <p:spPr>
          <a:xfrm>
            <a:off x="7956719" y="5870576"/>
            <a:ext cx="413375" cy="377825"/>
          </a:xfrm>
        </p:spPr>
        <p:txBody>
          <a:bodyPr rtlCol="0"/>
          <a:lstStyle/>
          <a:p>
            <a:pPr rtl="0"/>
            <a:fld id="{69E57DC2-970A-4B3E-BB1C-7A09969E49DF}" type="slidenum">
              <a:rPr lang="ru-RU" noProof="0" smtClean="0"/>
              <a:pPr/>
              <a:t>‹#›</a:t>
            </a:fld>
            <a:endParaRPr lang="ru-RU" noProof="0"/>
          </a:p>
        </p:txBody>
      </p:sp>
    </p:spTree>
    <p:extLst>
      <p:ext uri="{BB962C8B-B14F-4D97-AF65-F5344CB8AC3E}">
        <p14:creationId xmlns:p14="http://schemas.microsoft.com/office/powerpoint/2010/main" val="868559358"/>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7" name="Рисунок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Объект 2"/>
          <p:cNvSpPr>
            <a:spLocks noGrp="1"/>
          </p:cNvSpPr>
          <p:nvPr>
            <p:ph idx="1" hasCustomPrompt="1"/>
          </p:nvPr>
        </p:nvSpPr>
        <p:spPr/>
        <p:txBody>
          <a:bodyPr rtlCol="0" anchor="ct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3F1635B3-B275-4F11-8463-183354579AEB}" type="datetime1">
              <a:rPr lang="ru-RU" noProof="0" smtClean="0"/>
              <a:t>18.03.2026</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69E57DC2-970A-4B3E-BB1C-7A09969E49DF}" type="slidenum">
              <a:rPr lang="ru-RU" noProof="0" smtClean="0"/>
              <a:t>‹#›</a:t>
            </a:fld>
            <a:endParaRPr lang="ru-RU" noProof="0"/>
          </a:p>
        </p:txBody>
      </p:sp>
    </p:spTree>
    <p:extLst>
      <p:ext uri="{BB962C8B-B14F-4D97-AF65-F5344CB8AC3E}">
        <p14:creationId xmlns:p14="http://schemas.microsoft.com/office/powerpoint/2010/main" val="7858424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7" name="Рисунок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a:xfrm>
            <a:off x="514351" y="3308581"/>
            <a:ext cx="7598570" cy="1468800"/>
          </a:xfrm>
        </p:spPr>
        <p:txBody>
          <a:bodyPr rtlCol="0" anchor="b"/>
          <a:lstStyle>
            <a:lvl1pPr algn="l">
              <a:defRPr sz="3000" b="0" cap="all"/>
            </a:lvl1pPr>
          </a:lstStyle>
          <a:p>
            <a:pPr rtl="0"/>
            <a:r>
              <a:rPr lang="ru-RU" noProof="0"/>
              <a:t>Образец заголовка</a:t>
            </a:r>
          </a:p>
        </p:txBody>
      </p:sp>
      <p:sp>
        <p:nvSpPr>
          <p:cNvPr id="3" name="Текст 2"/>
          <p:cNvSpPr>
            <a:spLocks noGrp="1"/>
          </p:cNvSpPr>
          <p:nvPr>
            <p:ph type="body" idx="1" hasCustomPrompt="1"/>
          </p:nvPr>
        </p:nvSpPr>
        <p:spPr>
          <a:xfrm>
            <a:off x="514349" y="4777381"/>
            <a:ext cx="7598571" cy="860400"/>
          </a:xfrm>
        </p:spPr>
        <p:txBody>
          <a:bodyPr rtlCol="0"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rtl="0"/>
            <a:r>
              <a:rPr lang="ru-RU" noProof="0"/>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rtl="0"/>
            <a:fld id="{8711EBA6-40EC-4500-8F18-8642809B13BF}" type="datetime1">
              <a:rPr lang="ru-RU" noProof="0" smtClean="0"/>
              <a:t>18.03.2026</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69E57DC2-970A-4B3E-BB1C-7A09969E49DF}" type="slidenum">
              <a:rPr lang="ru-RU" noProof="0" smtClean="0"/>
              <a:pPr/>
              <a:t>‹#›</a:t>
            </a:fld>
            <a:endParaRPr lang="ru-RU" noProof="0"/>
          </a:p>
        </p:txBody>
      </p:sp>
    </p:spTree>
    <p:extLst>
      <p:ext uri="{BB962C8B-B14F-4D97-AF65-F5344CB8AC3E}">
        <p14:creationId xmlns:p14="http://schemas.microsoft.com/office/powerpoint/2010/main" val="4015400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8" name="Рисунок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Объект 2"/>
          <p:cNvSpPr>
            <a:spLocks noGrp="1"/>
          </p:cNvSpPr>
          <p:nvPr>
            <p:ph sz="half" idx="1" hasCustomPrompt="1"/>
          </p:nvPr>
        </p:nvSpPr>
        <p:spPr>
          <a:xfrm>
            <a:off x="514351" y="2142067"/>
            <a:ext cx="3746501" cy="3649134"/>
          </a:xfrm>
        </p:spPr>
        <p:txBody>
          <a:bodyPr rtlCol="0">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Объект 3"/>
          <p:cNvSpPr>
            <a:spLocks noGrp="1"/>
          </p:cNvSpPr>
          <p:nvPr>
            <p:ph sz="half" idx="2" hasCustomPrompt="1"/>
          </p:nvPr>
        </p:nvSpPr>
        <p:spPr>
          <a:xfrm>
            <a:off x="4366421" y="2142068"/>
            <a:ext cx="3746499" cy="3649133"/>
          </a:xfrm>
        </p:spPr>
        <p:txBody>
          <a:bodyPr rtlCol="0">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Дата 4"/>
          <p:cNvSpPr>
            <a:spLocks noGrp="1"/>
          </p:cNvSpPr>
          <p:nvPr>
            <p:ph type="dt" sz="half" idx="10"/>
          </p:nvPr>
        </p:nvSpPr>
        <p:spPr/>
        <p:txBody>
          <a:bodyPr rtlCol="0"/>
          <a:lstStyle/>
          <a:p>
            <a:pPr rtl="0"/>
            <a:fld id="{EAF94A47-B157-4347-AC7B-D584E2C2AA37}" type="datetime1">
              <a:rPr lang="ru-RU" noProof="0" smtClean="0"/>
              <a:t>18.03.2026</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7" name="Номер слайда 6"/>
          <p:cNvSpPr>
            <a:spLocks noGrp="1"/>
          </p:cNvSpPr>
          <p:nvPr>
            <p:ph type="sldNum" sz="quarter" idx="12"/>
          </p:nvPr>
        </p:nvSpPr>
        <p:spPr/>
        <p:txBody>
          <a:bodyPr rtlCol="0"/>
          <a:lstStyle/>
          <a:p>
            <a:pPr rtl="0"/>
            <a:fld id="{69E57DC2-970A-4B3E-BB1C-7A09969E49DF}" type="slidenum">
              <a:rPr lang="ru-RU" noProof="0" smtClean="0"/>
              <a:t>‹#›</a:t>
            </a:fld>
            <a:endParaRPr lang="ru-RU" noProof="0"/>
          </a:p>
        </p:txBody>
      </p:sp>
    </p:spTree>
    <p:extLst>
      <p:ext uri="{BB962C8B-B14F-4D97-AF65-F5344CB8AC3E}">
        <p14:creationId xmlns:p14="http://schemas.microsoft.com/office/powerpoint/2010/main" val="1601485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lvl1pPr>
              <a:defRPr/>
            </a:lvl1pPr>
          </a:lstStyle>
          <a:p>
            <a:pPr rtl="0"/>
            <a:r>
              <a:rPr lang="ru-RU" noProof="0"/>
              <a:t>Образец заголовка</a:t>
            </a:r>
          </a:p>
        </p:txBody>
      </p:sp>
      <p:sp>
        <p:nvSpPr>
          <p:cNvPr id="3" name="Текст 2"/>
          <p:cNvSpPr>
            <a:spLocks noGrp="1"/>
          </p:cNvSpPr>
          <p:nvPr>
            <p:ph type="body" idx="1" hasCustomPrompt="1"/>
          </p:nvPr>
        </p:nvSpPr>
        <p:spPr>
          <a:xfrm>
            <a:off x="730252" y="2218267"/>
            <a:ext cx="3531791" cy="576262"/>
          </a:xfrm>
        </p:spPr>
        <p:txBody>
          <a:bodyPr rtlCol="0"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ru-RU" noProof="0"/>
              <a:t>Щелкните, чтобы изменить стили текста образца слайда</a:t>
            </a:r>
          </a:p>
        </p:txBody>
      </p:sp>
      <p:sp>
        <p:nvSpPr>
          <p:cNvPr id="4" name="Объект 3"/>
          <p:cNvSpPr>
            <a:spLocks noGrp="1"/>
          </p:cNvSpPr>
          <p:nvPr>
            <p:ph sz="half" idx="2" hasCustomPrompt="1"/>
          </p:nvPr>
        </p:nvSpPr>
        <p:spPr>
          <a:xfrm>
            <a:off x="514351" y="2870201"/>
            <a:ext cx="3747692" cy="2920998"/>
          </a:xfrm>
        </p:spPr>
        <p:txBody>
          <a:bodyPr rtlCol="0" anchor="t">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Текст 4"/>
          <p:cNvSpPr>
            <a:spLocks noGrp="1"/>
          </p:cNvSpPr>
          <p:nvPr>
            <p:ph type="body" sz="quarter" idx="3" hasCustomPrompt="1"/>
          </p:nvPr>
        </p:nvSpPr>
        <p:spPr>
          <a:xfrm>
            <a:off x="4572003" y="2226734"/>
            <a:ext cx="3542110" cy="576262"/>
          </a:xfrm>
        </p:spPr>
        <p:txBody>
          <a:bodyPr rtlCol="0"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ru-RU" noProof="0"/>
              <a:t>Щелкните, чтобы изменить стили текста образца слайда</a:t>
            </a:r>
          </a:p>
        </p:txBody>
      </p:sp>
      <p:sp>
        <p:nvSpPr>
          <p:cNvPr id="6" name="Объект 5"/>
          <p:cNvSpPr>
            <a:spLocks noGrp="1"/>
          </p:cNvSpPr>
          <p:nvPr>
            <p:ph sz="quarter" idx="4" hasCustomPrompt="1"/>
          </p:nvPr>
        </p:nvSpPr>
        <p:spPr>
          <a:xfrm>
            <a:off x="4367612" y="2870201"/>
            <a:ext cx="3746501" cy="2920998"/>
          </a:xfrm>
        </p:spPr>
        <p:txBody>
          <a:bodyPr rtlCol="0" anchor="t">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Дата 6"/>
          <p:cNvSpPr>
            <a:spLocks noGrp="1"/>
          </p:cNvSpPr>
          <p:nvPr>
            <p:ph type="dt" sz="half" idx="10"/>
          </p:nvPr>
        </p:nvSpPr>
        <p:spPr/>
        <p:txBody>
          <a:bodyPr rtlCol="0"/>
          <a:lstStyle/>
          <a:p>
            <a:pPr rtl="0"/>
            <a:fld id="{4134CFD5-143E-4E74-9970-B950F6DFF444}" type="datetime1">
              <a:rPr lang="ru-RU" noProof="0" smtClean="0"/>
              <a:t>18.03.2026</a:t>
            </a:fld>
            <a:endParaRPr lang="ru-RU" noProof="0"/>
          </a:p>
        </p:txBody>
      </p:sp>
      <p:sp>
        <p:nvSpPr>
          <p:cNvPr id="8" name="Нижний колонтитул 7"/>
          <p:cNvSpPr>
            <a:spLocks noGrp="1"/>
          </p:cNvSpPr>
          <p:nvPr>
            <p:ph type="ftr" sz="quarter" idx="11"/>
          </p:nvPr>
        </p:nvSpPr>
        <p:spPr/>
        <p:txBody>
          <a:bodyPr rtlCol="0"/>
          <a:lstStyle/>
          <a:p>
            <a:pPr rtl="0"/>
            <a:endParaRPr lang="ru-RU" noProof="0"/>
          </a:p>
        </p:txBody>
      </p:sp>
      <p:sp>
        <p:nvSpPr>
          <p:cNvPr id="9" name="Номер слайда 8"/>
          <p:cNvSpPr>
            <a:spLocks noGrp="1"/>
          </p:cNvSpPr>
          <p:nvPr>
            <p:ph type="sldNum" sz="quarter" idx="12"/>
          </p:nvPr>
        </p:nvSpPr>
        <p:spPr/>
        <p:txBody>
          <a:bodyPr rtlCol="0"/>
          <a:lstStyle/>
          <a:p>
            <a:pPr rtl="0"/>
            <a:fld id="{69E57DC2-970A-4B3E-BB1C-7A09969E49DF}" type="slidenum">
              <a:rPr lang="ru-RU" noProof="0" smtClean="0"/>
              <a:t>‹#›</a:t>
            </a:fld>
            <a:endParaRPr lang="ru-RU" noProof="0"/>
          </a:p>
        </p:txBody>
      </p:sp>
    </p:spTree>
    <p:extLst>
      <p:ext uri="{BB962C8B-B14F-4D97-AF65-F5344CB8AC3E}">
        <p14:creationId xmlns:p14="http://schemas.microsoft.com/office/powerpoint/2010/main" val="21667229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6" name="Рисунок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Дата 2"/>
          <p:cNvSpPr>
            <a:spLocks noGrp="1"/>
          </p:cNvSpPr>
          <p:nvPr>
            <p:ph type="dt" sz="half" idx="10"/>
          </p:nvPr>
        </p:nvSpPr>
        <p:spPr/>
        <p:txBody>
          <a:bodyPr rtlCol="0"/>
          <a:lstStyle/>
          <a:p>
            <a:pPr rtl="0"/>
            <a:fld id="{D063A6F3-A31E-4284-8B82-576DA2326953}" type="datetime1">
              <a:rPr lang="ru-RU" noProof="0" smtClean="0"/>
              <a:t>18.03.2026</a:t>
            </a:fld>
            <a:endParaRPr lang="ru-RU" noProof="0"/>
          </a:p>
        </p:txBody>
      </p:sp>
      <p:sp>
        <p:nvSpPr>
          <p:cNvPr id="4" name="Нижний колонтитул 3"/>
          <p:cNvSpPr>
            <a:spLocks noGrp="1"/>
          </p:cNvSpPr>
          <p:nvPr>
            <p:ph type="ftr" sz="quarter" idx="11"/>
          </p:nvPr>
        </p:nvSpPr>
        <p:spPr/>
        <p:txBody>
          <a:bodyPr rtlCol="0"/>
          <a:lstStyle/>
          <a:p>
            <a:pPr rtl="0"/>
            <a:endParaRPr lang="ru-RU" noProof="0"/>
          </a:p>
        </p:txBody>
      </p:sp>
      <p:sp>
        <p:nvSpPr>
          <p:cNvPr id="5" name="Номер слайда 4"/>
          <p:cNvSpPr>
            <a:spLocks noGrp="1"/>
          </p:cNvSpPr>
          <p:nvPr>
            <p:ph type="sldNum" sz="quarter" idx="12"/>
          </p:nvPr>
        </p:nvSpPr>
        <p:spPr/>
        <p:txBody>
          <a:bodyPr rtlCol="0"/>
          <a:lstStyle/>
          <a:p>
            <a:pPr rtl="0"/>
            <a:fld id="{69E57DC2-970A-4B3E-BB1C-7A09969E49DF}" type="slidenum">
              <a:rPr lang="ru-RU" noProof="0" smtClean="0"/>
              <a:t>‹#›</a:t>
            </a:fld>
            <a:endParaRPr lang="ru-RU" noProof="0"/>
          </a:p>
        </p:txBody>
      </p:sp>
    </p:spTree>
    <p:extLst>
      <p:ext uri="{BB962C8B-B14F-4D97-AF65-F5344CB8AC3E}">
        <p14:creationId xmlns:p14="http://schemas.microsoft.com/office/powerpoint/2010/main" val="34324605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5" name="Рисунок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Дата 1"/>
          <p:cNvSpPr>
            <a:spLocks noGrp="1"/>
          </p:cNvSpPr>
          <p:nvPr>
            <p:ph type="dt" sz="half" idx="10"/>
          </p:nvPr>
        </p:nvSpPr>
        <p:spPr/>
        <p:txBody>
          <a:bodyPr rtlCol="0"/>
          <a:lstStyle/>
          <a:p>
            <a:pPr rtl="0"/>
            <a:fld id="{B3B532E3-42CE-41B3-9090-C3FB247FAF56}" type="datetime1">
              <a:rPr lang="ru-RU" noProof="0" smtClean="0"/>
              <a:t>18.03.2026</a:t>
            </a:fld>
            <a:endParaRPr lang="ru-RU" noProof="0"/>
          </a:p>
        </p:txBody>
      </p:sp>
      <p:sp>
        <p:nvSpPr>
          <p:cNvPr id="3" name="Нижний колонтитул 2"/>
          <p:cNvSpPr>
            <a:spLocks noGrp="1"/>
          </p:cNvSpPr>
          <p:nvPr>
            <p:ph type="ftr" sz="quarter" idx="11"/>
          </p:nvPr>
        </p:nvSpPr>
        <p:spPr/>
        <p:txBody>
          <a:bodyPr rtlCol="0"/>
          <a:lstStyle/>
          <a:p>
            <a:pPr rtl="0"/>
            <a:endParaRPr lang="ru-RU" noProof="0"/>
          </a:p>
        </p:txBody>
      </p:sp>
      <p:sp>
        <p:nvSpPr>
          <p:cNvPr id="4" name="Номер слайда 3"/>
          <p:cNvSpPr>
            <a:spLocks noGrp="1"/>
          </p:cNvSpPr>
          <p:nvPr>
            <p:ph type="sldNum" sz="quarter" idx="12"/>
          </p:nvPr>
        </p:nvSpPr>
        <p:spPr/>
        <p:txBody>
          <a:bodyPr rtlCol="0"/>
          <a:lstStyle/>
          <a:p>
            <a:pPr rtl="0"/>
            <a:fld id="{69E57DC2-970A-4B3E-BB1C-7A09969E49DF}" type="slidenum">
              <a:rPr lang="ru-RU" noProof="0" smtClean="0"/>
              <a:t>‹#›</a:t>
            </a:fld>
            <a:endParaRPr lang="ru-RU" noProof="0"/>
          </a:p>
        </p:txBody>
      </p:sp>
    </p:spTree>
    <p:extLst>
      <p:ext uri="{BB962C8B-B14F-4D97-AF65-F5344CB8AC3E}">
        <p14:creationId xmlns:p14="http://schemas.microsoft.com/office/powerpoint/2010/main" val="3124919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8"/>
          <p:cNvSpPr>
            <a:spLocks noGrp="1" noChangeArrowheads="1"/>
          </p:cNvSpPr>
          <p:nvPr>
            <p:ph type="dt" sz="half" idx="10"/>
          </p:nvPr>
        </p:nvSpPr>
        <p:spPr>
          <a:ln/>
        </p:spPr>
        <p:txBody>
          <a:bodyPr/>
          <a:lstStyle>
            <a:lvl1pPr>
              <a:defRPr/>
            </a:lvl1pPr>
          </a:lstStyle>
          <a:p>
            <a:pPr>
              <a:defRPr/>
            </a:pPr>
            <a:endParaRPr lang="ru-RU"/>
          </a:p>
        </p:txBody>
      </p:sp>
      <p:sp>
        <p:nvSpPr>
          <p:cNvPr id="4" name="Rectangle 9"/>
          <p:cNvSpPr>
            <a:spLocks noGrp="1" noChangeArrowheads="1"/>
          </p:cNvSpPr>
          <p:nvPr>
            <p:ph type="ftr" sz="quarter" idx="11"/>
          </p:nvPr>
        </p:nvSpPr>
        <p:spPr>
          <a:ln/>
        </p:spPr>
        <p:txBody>
          <a:bodyPr/>
          <a:lstStyle>
            <a:lvl1pPr>
              <a:defRPr/>
            </a:lvl1pPr>
          </a:lstStyle>
          <a:p>
            <a:pPr>
              <a:defRPr/>
            </a:pPr>
            <a:endParaRPr lang="ru-RU"/>
          </a:p>
        </p:txBody>
      </p:sp>
      <p:sp>
        <p:nvSpPr>
          <p:cNvPr id="5" name="Rectangle 10"/>
          <p:cNvSpPr>
            <a:spLocks noGrp="1" noChangeArrowheads="1"/>
          </p:cNvSpPr>
          <p:nvPr>
            <p:ph type="sldNum" sz="quarter" idx="12"/>
          </p:nvPr>
        </p:nvSpPr>
        <p:spPr>
          <a:ln/>
        </p:spPr>
        <p:txBody>
          <a:bodyPr/>
          <a:lstStyle>
            <a:lvl1pPr>
              <a:defRPr/>
            </a:lvl1pPr>
          </a:lstStyle>
          <a:p>
            <a:pPr>
              <a:defRPr/>
            </a:pPr>
            <a:fld id="{CFB2474D-30CA-464C-9DFC-3FE64D034678}" type="slidenum">
              <a:rPr lang="ru-RU"/>
              <a:pPr>
                <a:defRPr/>
              </a:pPr>
              <a:t>‹#›</a:t>
            </a:fld>
            <a:endParaRPr lang="ru-RU"/>
          </a:p>
        </p:txBody>
      </p:sp>
    </p:spTree>
    <p:extLst>
      <p:ext uri="{BB962C8B-B14F-4D97-AF65-F5344CB8AC3E}">
        <p14:creationId xmlns:p14="http://schemas.microsoft.com/office/powerpoint/2010/main" val="19336441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8" name="Рисунок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a:xfrm>
            <a:off x="514350" y="2074333"/>
            <a:ext cx="2760664" cy="1371600"/>
          </a:xfrm>
        </p:spPr>
        <p:txBody>
          <a:bodyPr rtlCol="0" anchor="b">
            <a:normAutofit/>
          </a:bodyPr>
          <a:lstStyle>
            <a:lvl1pPr algn="l">
              <a:defRPr sz="1800" b="0"/>
            </a:lvl1pPr>
          </a:lstStyle>
          <a:p>
            <a:pPr rtl="0"/>
            <a:r>
              <a:rPr lang="ru-RU" noProof="0"/>
              <a:t>Образец заголовка</a:t>
            </a:r>
          </a:p>
        </p:txBody>
      </p:sp>
      <p:sp>
        <p:nvSpPr>
          <p:cNvPr id="3" name="Объект 2"/>
          <p:cNvSpPr>
            <a:spLocks noGrp="1"/>
          </p:cNvSpPr>
          <p:nvPr>
            <p:ph idx="1" hasCustomPrompt="1"/>
          </p:nvPr>
        </p:nvSpPr>
        <p:spPr>
          <a:xfrm>
            <a:off x="3486151" y="609601"/>
            <a:ext cx="4626770" cy="5181600"/>
          </a:xfrm>
        </p:spPr>
        <p:txBody>
          <a:bodyPr rtlCol="0" anchor="ctr">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Текст 3"/>
          <p:cNvSpPr>
            <a:spLocks noGrp="1"/>
          </p:cNvSpPr>
          <p:nvPr>
            <p:ph type="body" sz="half" idx="2" hasCustomPrompt="1"/>
          </p:nvPr>
        </p:nvSpPr>
        <p:spPr>
          <a:xfrm>
            <a:off x="514350" y="3445933"/>
            <a:ext cx="2760664" cy="1828800"/>
          </a:xfrm>
        </p:spPr>
        <p:txBody>
          <a:bodyPr rtlCol="0"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rtl="0"/>
            <a:r>
              <a:rPr lang="ru-RU" noProof="0"/>
              <a:t>Щелкните, чтобы изменить стили текста образца слайда</a:t>
            </a:r>
          </a:p>
        </p:txBody>
      </p:sp>
      <p:sp>
        <p:nvSpPr>
          <p:cNvPr id="5" name="Дата 4"/>
          <p:cNvSpPr>
            <a:spLocks noGrp="1"/>
          </p:cNvSpPr>
          <p:nvPr>
            <p:ph type="dt" sz="half" idx="10"/>
          </p:nvPr>
        </p:nvSpPr>
        <p:spPr/>
        <p:txBody>
          <a:bodyPr rtlCol="0"/>
          <a:lstStyle/>
          <a:p>
            <a:pPr rtl="0"/>
            <a:fld id="{9D0499BB-9BA3-416F-9737-67CC08B3DB2F}" type="datetime1">
              <a:rPr lang="ru-RU" noProof="0" smtClean="0"/>
              <a:t>18.03.2026</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7" name="Номер слайда 6"/>
          <p:cNvSpPr>
            <a:spLocks noGrp="1"/>
          </p:cNvSpPr>
          <p:nvPr>
            <p:ph type="sldNum" sz="quarter" idx="12"/>
          </p:nvPr>
        </p:nvSpPr>
        <p:spPr/>
        <p:txBody>
          <a:bodyPr rtlCol="0"/>
          <a:lstStyle/>
          <a:p>
            <a:pPr rtl="0"/>
            <a:fld id="{69E57DC2-970A-4B3E-BB1C-7A09969E49DF}" type="slidenum">
              <a:rPr lang="ru-RU" noProof="0" smtClean="0"/>
              <a:pPr/>
              <a:t>‹#›</a:t>
            </a:fld>
            <a:endParaRPr lang="ru-RU" noProof="0"/>
          </a:p>
        </p:txBody>
      </p:sp>
    </p:spTree>
    <p:extLst>
      <p:ext uri="{BB962C8B-B14F-4D97-AF65-F5344CB8AC3E}">
        <p14:creationId xmlns:p14="http://schemas.microsoft.com/office/powerpoint/2010/main" val="11570900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8" name="Рисунок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a:xfrm>
            <a:off x="514350" y="1600200"/>
            <a:ext cx="4623490" cy="1371600"/>
          </a:xfrm>
        </p:spPr>
        <p:txBody>
          <a:bodyPr rtlCol="0" anchor="b">
            <a:normAutofit/>
          </a:bodyPr>
          <a:lstStyle>
            <a:lvl1pPr algn="l">
              <a:defRPr sz="2100" b="0"/>
            </a:lvl1pPr>
          </a:lstStyle>
          <a:p>
            <a:pPr rtl="0"/>
            <a:r>
              <a:rPr lang="ru-RU" noProof="0"/>
              <a:t>Образец заголовка</a:t>
            </a:r>
          </a:p>
        </p:txBody>
      </p:sp>
      <p:sp>
        <p:nvSpPr>
          <p:cNvPr id="14" name="Рисунок 2"/>
          <p:cNvSpPr>
            <a:spLocks noGrp="1" noChangeAspect="1"/>
          </p:cNvSpPr>
          <p:nvPr>
            <p:ph type="pic" idx="1" hasCustomPrompt="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rtl="0"/>
            <a:r>
              <a:rPr lang="ru-RU" noProof="0"/>
              <a:t>Щелкните значок, чтобы добавить фото</a:t>
            </a:r>
          </a:p>
        </p:txBody>
      </p:sp>
      <p:sp>
        <p:nvSpPr>
          <p:cNvPr id="4" name="Текст 3"/>
          <p:cNvSpPr>
            <a:spLocks noGrp="1"/>
          </p:cNvSpPr>
          <p:nvPr>
            <p:ph type="body" sz="half" idx="2" hasCustomPrompt="1"/>
          </p:nvPr>
        </p:nvSpPr>
        <p:spPr>
          <a:xfrm>
            <a:off x="514350" y="2971800"/>
            <a:ext cx="4623490" cy="1828800"/>
          </a:xfrm>
        </p:spPr>
        <p:txBody>
          <a:bodyPr rtlCol="0"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rtl="0"/>
            <a:r>
              <a:rPr lang="ru-RU" noProof="0"/>
              <a:t>Щелкните, чтобы изменить стили текста образца слайда</a:t>
            </a:r>
          </a:p>
        </p:txBody>
      </p:sp>
      <p:sp>
        <p:nvSpPr>
          <p:cNvPr id="5" name="Дата 4"/>
          <p:cNvSpPr>
            <a:spLocks noGrp="1"/>
          </p:cNvSpPr>
          <p:nvPr>
            <p:ph type="dt" sz="half" idx="10"/>
          </p:nvPr>
        </p:nvSpPr>
        <p:spPr/>
        <p:txBody>
          <a:bodyPr rtlCol="0"/>
          <a:lstStyle/>
          <a:p>
            <a:pPr rtl="0"/>
            <a:fld id="{3F1FD338-5720-400F-AF23-AA66FD5E47A2}" type="datetime1">
              <a:rPr lang="ru-RU" noProof="0" smtClean="0"/>
              <a:t>18.03.2026</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7" name="Номер слайда 6"/>
          <p:cNvSpPr>
            <a:spLocks noGrp="1"/>
          </p:cNvSpPr>
          <p:nvPr>
            <p:ph type="sldNum" sz="quarter" idx="12"/>
          </p:nvPr>
        </p:nvSpPr>
        <p:spPr/>
        <p:txBody>
          <a:bodyPr rtlCol="0"/>
          <a:lstStyle/>
          <a:p>
            <a:pPr rtl="0"/>
            <a:fld id="{69E57DC2-970A-4B3E-BB1C-7A09969E49DF}" type="slidenum">
              <a:rPr lang="ru-RU" noProof="0" smtClean="0"/>
              <a:pPr/>
              <a:t>‹#›</a:t>
            </a:fld>
            <a:endParaRPr lang="ru-RU" noProof="0"/>
          </a:p>
        </p:txBody>
      </p:sp>
    </p:spTree>
    <p:extLst>
      <p:ext uri="{BB962C8B-B14F-4D97-AF65-F5344CB8AC3E}">
        <p14:creationId xmlns:p14="http://schemas.microsoft.com/office/powerpoint/2010/main" val="28495634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Панорамный рисунок с подписью">
    <p:spTree>
      <p:nvGrpSpPr>
        <p:cNvPr id="1" name=""/>
        <p:cNvGrpSpPr/>
        <p:nvPr/>
      </p:nvGrpSpPr>
      <p:grpSpPr>
        <a:xfrm>
          <a:off x="0" y="0"/>
          <a:ext cx="0" cy="0"/>
          <a:chOff x="0" y="0"/>
          <a:chExt cx="0" cy="0"/>
        </a:xfrm>
      </p:grpSpPr>
      <p:pic>
        <p:nvPicPr>
          <p:cNvPr id="8" name="Рисунок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a:xfrm>
            <a:off x="514351" y="4732865"/>
            <a:ext cx="7598570" cy="566738"/>
          </a:xfrm>
        </p:spPr>
        <p:txBody>
          <a:bodyPr rtlCol="0" anchor="b">
            <a:normAutofit/>
          </a:bodyPr>
          <a:lstStyle>
            <a:lvl1pPr algn="l">
              <a:defRPr sz="1800" b="0"/>
            </a:lvl1pPr>
          </a:lstStyle>
          <a:p>
            <a:pPr rtl="0"/>
            <a:r>
              <a:rPr lang="ru-RU" noProof="0"/>
              <a:t>Образец заголовка</a:t>
            </a:r>
          </a:p>
        </p:txBody>
      </p:sp>
      <p:sp>
        <p:nvSpPr>
          <p:cNvPr id="3" name="Рисунок 2"/>
          <p:cNvSpPr>
            <a:spLocks noGrp="1" noChangeAspect="1"/>
          </p:cNvSpPr>
          <p:nvPr>
            <p:ph type="pic" idx="1" hasCustomPrompt="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rtl="0"/>
            <a:r>
              <a:rPr lang="ru-RU" noProof="0"/>
              <a:t>Щелкните значок, чтобы добавить фото</a:t>
            </a:r>
          </a:p>
        </p:txBody>
      </p:sp>
      <p:sp>
        <p:nvSpPr>
          <p:cNvPr id="4" name="Текст 3"/>
          <p:cNvSpPr>
            <a:spLocks noGrp="1"/>
          </p:cNvSpPr>
          <p:nvPr>
            <p:ph type="body" sz="half" idx="2" hasCustomPrompt="1"/>
          </p:nvPr>
        </p:nvSpPr>
        <p:spPr>
          <a:xfrm>
            <a:off x="514351" y="5299603"/>
            <a:ext cx="7598570" cy="493712"/>
          </a:xfrm>
        </p:spPr>
        <p:txBody>
          <a:bodyPr rtlCol="0"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rtl="0"/>
            <a:r>
              <a:rPr lang="ru-RU" noProof="0"/>
              <a:t>Щелкните, чтобы изменить стили текста образца слайда</a:t>
            </a:r>
          </a:p>
        </p:txBody>
      </p:sp>
      <p:sp>
        <p:nvSpPr>
          <p:cNvPr id="5" name="Дата 4"/>
          <p:cNvSpPr>
            <a:spLocks noGrp="1"/>
          </p:cNvSpPr>
          <p:nvPr>
            <p:ph type="dt" sz="half" idx="10"/>
          </p:nvPr>
        </p:nvSpPr>
        <p:spPr/>
        <p:txBody>
          <a:bodyPr rtlCol="0"/>
          <a:lstStyle/>
          <a:p>
            <a:pPr rtl="0"/>
            <a:fld id="{51C77ED0-72CF-4A82-9C57-B24A229CB959}" type="datetime1">
              <a:rPr lang="ru-RU" noProof="0" smtClean="0"/>
              <a:t>18.03.2026</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7" name="Номер слайда 6"/>
          <p:cNvSpPr>
            <a:spLocks noGrp="1"/>
          </p:cNvSpPr>
          <p:nvPr>
            <p:ph type="sldNum" sz="quarter" idx="12"/>
          </p:nvPr>
        </p:nvSpPr>
        <p:spPr/>
        <p:txBody>
          <a:bodyPr rtlCol="0"/>
          <a:lstStyle/>
          <a:p>
            <a:pPr rtl="0"/>
            <a:fld id="{69E57DC2-970A-4B3E-BB1C-7A09969E49DF}" type="slidenum">
              <a:rPr lang="ru-RU" noProof="0" smtClean="0"/>
              <a:pPr/>
              <a:t>‹#›</a:t>
            </a:fld>
            <a:endParaRPr lang="ru-RU" noProof="0"/>
          </a:p>
        </p:txBody>
      </p:sp>
    </p:spTree>
    <p:extLst>
      <p:ext uri="{BB962C8B-B14F-4D97-AF65-F5344CB8AC3E}">
        <p14:creationId xmlns:p14="http://schemas.microsoft.com/office/powerpoint/2010/main" val="2408794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7" name="Рисунок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a:xfrm>
            <a:off x="514351" y="609602"/>
            <a:ext cx="7598570" cy="3124199"/>
          </a:xfrm>
        </p:spPr>
        <p:txBody>
          <a:bodyPr rtlCol="0" anchor="ctr">
            <a:normAutofit/>
          </a:bodyPr>
          <a:lstStyle>
            <a:lvl1pPr algn="l">
              <a:defRPr sz="2400" b="0" cap="none"/>
            </a:lvl1pPr>
          </a:lstStyle>
          <a:p>
            <a:pPr rtl="0"/>
            <a:r>
              <a:rPr lang="ru-RU" noProof="0"/>
              <a:t>Образец заголовка</a:t>
            </a:r>
          </a:p>
        </p:txBody>
      </p:sp>
      <p:sp>
        <p:nvSpPr>
          <p:cNvPr id="3" name="Текст 2"/>
          <p:cNvSpPr>
            <a:spLocks noGrp="1"/>
          </p:cNvSpPr>
          <p:nvPr>
            <p:ph type="body" idx="1" hasCustomPrompt="1"/>
          </p:nvPr>
        </p:nvSpPr>
        <p:spPr>
          <a:xfrm>
            <a:off x="514350" y="4343400"/>
            <a:ext cx="7598571" cy="1447800"/>
          </a:xfrm>
        </p:spPr>
        <p:txBody>
          <a:bodyPr rtlCol="0"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rtl="0"/>
            <a:r>
              <a:rPr lang="ru-RU" noProof="0"/>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rtl="0"/>
            <a:fld id="{3B640FF5-B24F-4767-95C8-B064B03D4AD5}" type="datetime1">
              <a:rPr lang="ru-RU" noProof="0" smtClean="0"/>
              <a:t>18.03.2026</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69E57DC2-970A-4B3E-BB1C-7A09969E49DF}" type="slidenum">
              <a:rPr lang="ru-RU" noProof="0" smtClean="0"/>
              <a:pPr/>
              <a:t>‹#›</a:t>
            </a:fld>
            <a:endParaRPr lang="ru-RU" noProof="0"/>
          </a:p>
        </p:txBody>
      </p:sp>
    </p:spTree>
    <p:extLst>
      <p:ext uri="{BB962C8B-B14F-4D97-AF65-F5344CB8AC3E}">
        <p14:creationId xmlns:p14="http://schemas.microsoft.com/office/powerpoint/2010/main" val="36645345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Рисунок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Надпись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ru-RU" sz="6000" noProof="0">
                <a:solidFill>
                  <a:schemeClr val="tx1"/>
                </a:solidFill>
                <a:effectLst/>
              </a:rPr>
              <a:t>»</a:t>
            </a:r>
          </a:p>
        </p:txBody>
      </p:sp>
      <p:sp>
        <p:nvSpPr>
          <p:cNvPr id="14" name="Надпись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ru-RU" sz="6000" noProof="0">
                <a:solidFill>
                  <a:schemeClr val="tx1"/>
                </a:solidFill>
                <a:effectLst/>
              </a:rPr>
              <a:t>«</a:t>
            </a:r>
          </a:p>
        </p:txBody>
      </p:sp>
      <p:sp>
        <p:nvSpPr>
          <p:cNvPr id="16" name="Заголовок 1"/>
          <p:cNvSpPr>
            <a:spLocks noGrp="1"/>
          </p:cNvSpPr>
          <p:nvPr>
            <p:ph type="title"/>
          </p:nvPr>
        </p:nvSpPr>
        <p:spPr>
          <a:xfrm>
            <a:off x="744201" y="609602"/>
            <a:ext cx="7162799" cy="2743199"/>
          </a:xfrm>
        </p:spPr>
        <p:txBody>
          <a:bodyPr rtlCol="0" anchor="ctr">
            <a:normAutofit/>
          </a:bodyPr>
          <a:lstStyle>
            <a:lvl1pPr algn="l">
              <a:defRPr sz="2400" b="0" cap="none">
                <a:solidFill>
                  <a:schemeClr val="tx1"/>
                </a:solidFill>
              </a:defRPr>
            </a:lvl1pPr>
          </a:lstStyle>
          <a:p>
            <a:pPr rtl="0"/>
            <a:r>
              <a:rPr lang="ru-RU" noProof="0"/>
              <a:t>Образец заголовка</a:t>
            </a:r>
          </a:p>
        </p:txBody>
      </p:sp>
      <p:sp>
        <p:nvSpPr>
          <p:cNvPr id="10" name="Текст 9"/>
          <p:cNvSpPr>
            <a:spLocks noGrp="1"/>
          </p:cNvSpPr>
          <p:nvPr>
            <p:ph type="body" sz="quarter" idx="13" hasCustomPrompt="1"/>
          </p:nvPr>
        </p:nvSpPr>
        <p:spPr>
          <a:xfrm>
            <a:off x="823406" y="3352800"/>
            <a:ext cx="7004388" cy="381000"/>
          </a:xfrm>
        </p:spPr>
        <p:txBody>
          <a:bodyPr rtlCol="0"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rtl="0"/>
            <a:r>
              <a:rPr lang="ru-RU" noProof="0"/>
              <a:t>Щелкните, чтобы изменить стили текста образца слайда</a:t>
            </a:r>
          </a:p>
        </p:txBody>
      </p:sp>
      <p:sp>
        <p:nvSpPr>
          <p:cNvPr id="3" name="Текст 2"/>
          <p:cNvSpPr>
            <a:spLocks noGrp="1"/>
          </p:cNvSpPr>
          <p:nvPr>
            <p:ph type="body" idx="1" hasCustomPrompt="1"/>
          </p:nvPr>
        </p:nvSpPr>
        <p:spPr>
          <a:xfrm>
            <a:off x="515599" y="4343400"/>
            <a:ext cx="7614275" cy="1447800"/>
          </a:xfrm>
        </p:spPr>
        <p:txBody>
          <a:bodyPr rtlCol="0"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rtl="0"/>
            <a:r>
              <a:rPr lang="ru-RU" noProof="0"/>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rtl="0"/>
            <a:fld id="{E4ADC465-7CD0-49C7-BD56-27FCDABC46A4}" type="datetime1">
              <a:rPr lang="ru-RU" noProof="0" smtClean="0"/>
              <a:t>18.03.2026</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69E57DC2-970A-4B3E-BB1C-7A09969E49DF}" type="slidenum">
              <a:rPr lang="ru-RU" noProof="0" smtClean="0"/>
              <a:pPr/>
              <a:t>‹#›</a:t>
            </a:fld>
            <a:endParaRPr lang="ru-RU" noProof="0"/>
          </a:p>
        </p:txBody>
      </p:sp>
    </p:spTree>
    <p:extLst>
      <p:ext uri="{BB962C8B-B14F-4D97-AF65-F5344CB8AC3E}">
        <p14:creationId xmlns:p14="http://schemas.microsoft.com/office/powerpoint/2010/main" val="23134930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Карточка с именем">
    <p:spTree>
      <p:nvGrpSpPr>
        <p:cNvPr id="1" name=""/>
        <p:cNvGrpSpPr/>
        <p:nvPr/>
      </p:nvGrpSpPr>
      <p:grpSpPr>
        <a:xfrm>
          <a:off x="0" y="0"/>
          <a:ext cx="0" cy="0"/>
          <a:chOff x="0" y="0"/>
          <a:chExt cx="0" cy="0"/>
        </a:xfrm>
      </p:grpSpPr>
      <p:pic>
        <p:nvPicPr>
          <p:cNvPr id="7" name="Рисунок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a:xfrm>
            <a:off x="514352" y="3308581"/>
            <a:ext cx="7598569" cy="1468800"/>
          </a:xfrm>
        </p:spPr>
        <p:txBody>
          <a:bodyPr rtlCol="0" anchor="b">
            <a:normAutofit/>
          </a:bodyPr>
          <a:lstStyle>
            <a:lvl1pPr algn="l">
              <a:defRPr sz="2400" b="0" cap="none"/>
            </a:lvl1pPr>
          </a:lstStyle>
          <a:p>
            <a:pPr rtl="0"/>
            <a:r>
              <a:rPr lang="ru-RU" noProof="0"/>
              <a:t>Образец заголовка</a:t>
            </a:r>
          </a:p>
        </p:txBody>
      </p:sp>
      <p:sp>
        <p:nvSpPr>
          <p:cNvPr id="3" name="Текст 2"/>
          <p:cNvSpPr>
            <a:spLocks noGrp="1"/>
          </p:cNvSpPr>
          <p:nvPr>
            <p:ph type="body" idx="1" hasCustomPrompt="1"/>
          </p:nvPr>
        </p:nvSpPr>
        <p:spPr>
          <a:xfrm>
            <a:off x="514351" y="4777381"/>
            <a:ext cx="7598570" cy="860400"/>
          </a:xfrm>
        </p:spPr>
        <p:txBody>
          <a:bodyPr rtlCol="0"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rtl="0"/>
            <a:r>
              <a:rPr lang="ru-RU" noProof="0"/>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rtl="0"/>
            <a:fld id="{2B3A2C1F-37BA-48FB-BC0E-74EACC3C0EBE}" type="datetime1">
              <a:rPr lang="ru-RU" noProof="0" smtClean="0"/>
              <a:t>18.03.2026</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69E57DC2-970A-4B3E-BB1C-7A09969E49DF}" type="slidenum">
              <a:rPr lang="ru-RU" noProof="0" smtClean="0"/>
              <a:pPr/>
              <a:t>‹#›</a:t>
            </a:fld>
            <a:endParaRPr lang="ru-RU" noProof="0"/>
          </a:p>
        </p:txBody>
      </p:sp>
    </p:spTree>
    <p:extLst>
      <p:ext uri="{BB962C8B-B14F-4D97-AF65-F5344CB8AC3E}">
        <p14:creationId xmlns:p14="http://schemas.microsoft.com/office/powerpoint/2010/main" val="18552244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Карточка имени с цитатой">
    <p:spTree>
      <p:nvGrpSpPr>
        <p:cNvPr id="1" name=""/>
        <p:cNvGrpSpPr/>
        <p:nvPr/>
      </p:nvGrpSpPr>
      <p:grpSpPr>
        <a:xfrm>
          <a:off x="0" y="0"/>
          <a:ext cx="0" cy="0"/>
          <a:chOff x="0" y="0"/>
          <a:chExt cx="0" cy="0"/>
        </a:xfrm>
      </p:grpSpPr>
      <p:pic>
        <p:nvPicPr>
          <p:cNvPr id="11" name="Рисунок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Надпись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ru-RU" sz="6000" noProof="0">
                <a:solidFill>
                  <a:schemeClr val="tx1"/>
                </a:solidFill>
                <a:effectLst/>
              </a:rPr>
              <a:t>»</a:t>
            </a:r>
          </a:p>
        </p:txBody>
      </p:sp>
      <p:sp>
        <p:nvSpPr>
          <p:cNvPr id="14" name="Надпись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ru-RU" sz="6000" noProof="0">
                <a:solidFill>
                  <a:schemeClr val="tx1"/>
                </a:solidFill>
                <a:effectLst/>
              </a:rPr>
              <a:t>«</a:t>
            </a:r>
          </a:p>
        </p:txBody>
      </p:sp>
      <p:sp>
        <p:nvSpPr>
          <p:cNvPr id="16" name="Заголовок 1"/>
          <p:cNvSpPr>
            <a:spLocks noGrp="1"/>
          </p:cNvSpPr>
          <p:nvPr>
            <p:ph type="title"/>
          </p:nvPr>
        </p:nvSpPr>
        <p:spPr>
          <a:xfrm>
            <a:off x="744201" y="609602"/>
            <a:ext cx="7162799" cy="2743199"/>
          </a:xfrm>
        </p:spPr>
        <p:txBody>
          <a:bodyPr rtlCol="0" anchor="ctr">
            <a:normAutofit/>
          </a:bodyPr>
          <a:lstStyle>
            <a:lvl1pPr algn="l">
              <a:defRPr sz="2400" b="0" cap="none">
                <a:solidFill>
                  <a:schemeClr val="tx1"/>
                </a:solidFill>
              </a:defRPr>
            </a:lvl1pPr>
          </a:lstStyle>
          <a:p>
            <a:pPr rtl="0"/>
            <a:r>
              <a:rPr lang="ru-RU" noProof="0"/>
              <a:t>Образец заголовка</a:t>
            </a:r>
          </a:p>
        </p:txBody>
      </p:sp>
      <p:sp>
        <p:nvSpPr>
          <p:cNvPr id="10" name="Текст 9"/>
          <p:cNvSpPr>
            <a:spLocks noGrp="1"/>
          </p:cNvSpPr>
          <p:nvPr>
            <p:ph type="body" sz="quarter" idx="13" hasCustomPrompt="1"/>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rtl="0">
              <a:spcBef>
                <a:spcPct val="0"/>
              </a:spcBef>
              <a:buNone/>
            </a:pPr>
            <a:r>
              <a:rPr lang="ru-RU" noProof="0"/>
              <a:t>Щелкните, чтобы изменить стили текста образца слайда</a:t>
            </a:r>
          </a:p>
        </p:txBody>
      </p:sp>
      <p:sp>
        <p:nvSpPr>
          <p:cNvPr id="3" name="Текст 2"/>
          <p:cNvSpPr>
            <a:spLocks noGrp="1"/>
          </p:cNvSpPr>
          <p:nvPr>
            <p:ph type="body" idx="1" hasCustomPrompt="1"/>
          </p:nvPr>
        </p:nvSpPr>
        <p:spPr>
          <a:xfrm>
            <a:off x="514349" y="4775200"/>
            <a:ext cx="7601577" cy="1016000"/>
          </a:xfrm>
        </p:spPr>
        <p:txBody>
          <a:bodyPr rtlCol="0"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rtl="0"/>
            <a:r>
              <a:rPr lang="ru-RU" noProof="0"/>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rtl="0"/>
            <a:fld id="{1354D174-741F-4F53-87FE-ECF8D088A049}" type="datetime1">
              <a:rPr lang="ru-RU" noProof="0" smtClean="0"/>
              <a:t>18.03.2026</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69E57DC2-970A-4B3E-BB1C-7A09969E49DF}" type="slidenum">
              <a:rPr lang="ru-RU" noProof="0" smtClean="0"/>
              <a:pPr/>
              <a:t>‹#›</a:t>
            </a:fld>
            <a:endParaRPr lang="ru-RU" noProof="0"/>
          </a:p>
        </p:txBody>
      </p:sp>
    </p:spTree>
    <p:extLst>
      <p:ext uri="{BB962C8B-B14F-4D97-AF65-F5344CB8AC3E}">
        <p14:creationId xmlns:p14="http://schemas.microsoft.com/office/powerpoint/2010/main" val="3497434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pic>
        <p:nvPicPr>
          <p:cNvPr id="8" name="Рисунок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Заголовок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rtl="0"/>
            <a:r>
              <a:rPr lang="ru-RU" noProof="0"/>
              <a:t>Образец заголовка</a:t>
            </a:r>
          </a:p>
        </p:txBody>
      </p:sp>
      <p:sp>
        <p:nvSpPr>
          <p:cNvPr id="10" name="Текст 9"/>
          <p:cNvSpPr>
            <a:spLocks noGrp="1"/>
          </p:cNvSpPr>
          <p:nvPr>
            <p:ph type="body" sz="quarter" idx="13" hasCustomPrompt="1"/>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rtl="0">
              <a:spcBef>
                <a:spcPct val="0"/>
              </a:spcBef>
              <a:buNone/>
            </a:pPr>
            <a:r>
              <a:rPr lang="ru-RU" noProof="0"/>
              <a:t>Щелкните, чтобы изменить стили текста образца слайда</a:t>
            </a:r>
          </a:p>
        </p:txBody>
      </p:sp>
      <p:sp>
        <p:nvSpPr>
          <p:cNvPr id="3" name="Текст 2"/>
          <p:cNvSpPr>
            <a:spLocks noGrp="1"/>
          </p:cNvSpPr>
          <p:nvPr>
            <p:ph type="body" idx="1" hasCustomPrompt="1"/>
          </p:nvPr>
        </p:nvSpPr>
        <p:spPr>
          <a:xfrm>
            <a:off x="514350" y="4343400"/>
            <a:ext cx="7598571" cy="1447800"/>
          </a:xfrm>
        </p:spPr>
        <p:txBody>
          <a:bodyPr rtlCol="0"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rtl="0"/>
            <a:r>
              <a:rPr lang="ru-RU" noProof="0"/>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rtl="0"/>
            <a:fld id="{07FEFD9D-6603-4486-AE58-2429105B1A6E}" type="datetime1">
              <a:rPr lang="ru-RU" noProof="0" smtClean="0"/>
              <a:t>18.03.2026</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69E57DC2-970A-4B3E-BB1C-7A09969E49DF}" type="slidenum">
              <a:rPr lang="ru-RU" noProof="0" smtClean="0"/>
              <a:pPr/>
              <a:t>‹#›</a:t>
            </a:fld>
            <a:endParaRPr lang="ru-RU" noProof="0"/>
          </a:p>
        </p:txBody>
      </p:sp>
    </p:spTree>
    <p:extLst>
      <p:ext uri="{BB962C8B-B14F-4D97-AF65-F5344CB8AC3E}">
        <p14:creationId xmlns:p14="http://schemas.microsoft.com/office/powerpoint/2010/main" val="13264187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7" name="Рисунок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8" name="Заголовок 1"/>
          <p:cNvSpPr>
            <a:spLocks noGrp="1"/>
          </p:cNvSpPr>
          <p:nvPr>
            <p:ph type="title"/>
          </p:nvPr>
        </p:nvSpPr>
        <p:spPr>
          <a:xfrm>
            <a:off x="514351" y="609601"/>
            <a:ext cx="7598569" cy="1456267"/>
          </a:xfrm>
        </p:spPr>
        <p:txBody>
          <a:bodyPr rtlCol="0"/>
          <a:lstStyle/>
          <a:p>
            <a:pPr rtl="0"/>
            <a:r>
              <a:rPr lang="ru-RU" noProof="0"/>
              <a:t>Образец заголовка</a:t>
            </a:r>
          </a:p>
        </p:txBody>
      </p:sp>
      <p:sp>
        <p:nvSpPr>
          <p:cNvPr id="3" name="Вертикальный текст 2"/>
          <p:cNvSpPr>
            <a:spLocks noGrp="1"/>
          </p:cNvSpPr>
          <p:nvPr>
            <p:ph type="body" orient="vert" idx="1" hasCustomPrompt="1"/>
          </p:nvPr>
        </p:nvSpPr>
        <p:spPr/>
        <p:txBody>
          <a:bodyPr vert="eaVert" rtlCol="0" anchor="t"/>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E01801D0-815B-40C5-B899-13EB43094D1C}" type="datetime1">
              <a:rPr lang="ru-RU" noProof="0" smtClean="0"/>
              <a:t>18.03.2026</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69E57DC2-970A-4B3E-BB1C-7A09969E49DF}" type="slidenum">
              <a:rPr lang="ru-RU" noProof="0" smtClean="0"/>
              <a:t>‹#›</a:t>
            </a:fld>
            <a:endParaRPr lang="ru-RU" noProof="0"/>
          </a:p>
        </p:txBody>
      </p:sp>
    </p:spTree>
    <p:extLst>
      <p:ext uri="{BB962C8B-B14F-4D97-AF65-F5344CB8AC3E}">
        <p14:creationId xmlns:p14="http://schemas.microsoft.com/office/powerpoint/2010/main" val="34718167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7" name="Рисунок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Вертикальный заголовок 1"/>
          <p:cNvSpPr>
            <a:spLocks noGrp="1"/>
          </p:cNvSpPr>
          <p:nvPr>
            <p:ph type="title" orient="vert"/>
          </p:nvPr>
        </p:nvSpPr>
        <p:spPr>
          <a:xfrm>
            <a:off x="6494006" y="609600"/>
            <a:ext cx="1618914" cy="5181601"/>
          </a:xfrm>
        </p:spPr>
        <p:txBody>
          <a:bodyPr vert="eaVert" rtlCol="0"/>
          <a:lstStyle/>
          <a:p>
            <a:pPr rtl="0"/>
            <a:r>
              <a:rPr lang="ru-RU" noProof="0"/>
              <a:t>Образец заголовка</a:t>
            </a:r>
          </a:p>
        </p:txBody>
      </p:sp>
      <p:sp>
        <p:nvSpPr>
          <p:cNvPr id="3" name="Вертикальный текст 2"/>
          <p:cNvSpPr>
            <a:spLocks noGrp="1"/>
          </p:cNvSpPr>
          <p:nvPr>
            <p:ph type="body" orient="vert" idx="1" hasCustomPrompt="1"/>
          </p:nvPr>
        </p:nvSpPr>
        <p:spPr>
          <a:xfrm>
            <a:off x="514350" y="609600"/>
            <a:ext cx="5874087" cy="5181600"/>
          </a:xfrm>
        </p:spPr>
        <p:txBody>
          <a:bodyPr vert="eaVert" rtlCol="0" anchor="t"/>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98576FD5-083A-4805-A03B-594561A787C1}" type="datetime1">
              <a:rPr lang="ru-RU" noProof="0" smtClean="0"/>
              <a:t>18.03.2026</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69E57DC2-970A-4B3E-BB1C-7A09969E49DF}" type="slidenum">
              <a:rPr lang="ru-RU" noProof="0" smtClean="0"/>
              <a:t>‹#›</a:t>
            </a:fld>
            <a:endParaRPr lang="ru-RU" noProof="0"/>
          </a:p>
        </p:txBody>
      </p:sp>
    </p:spTree>
    <p:extLst>
      <p:ext uri="{BB962C8B-B14F-4D97-AF65-F5344CB8AC3E}">
        <p14:creationId xmlns:p14="http://schemas.microsoft.com/office/powerpoint/2010/main" val="2439485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ru-RU"/>
          </a:p>
        </p:txBody>
      </p:sp>
      <p:sp>
        <p:nvSpPr>
          <p:cNvPr id="3" name="Rectangle 9"/>
          <p:cNvSpPr>
            <a:spLocks noGrp="1" noChangeArrowheads="1"/>
          </p:cNvSpPr>
          <p:nvPr>
            <p:ph type="ftr" sz="quarter" idx="11"/>
          </p:nvPr>
        </p:nvSpPr>
        <p:spPr>
          <a:ln/>
        </p:spPr>
        <p:txBody>
          <a:bodyPr/>
          <a:lstStyle>
            <a:lvl1pPr>
              <a:defRPr/>
            </a:lvl1pPr>
          </a:lstStyle>
          <a:p>
            <a:pPr>
              <a:defRPr/>
            </a:pPr>
            <a:endParaRPr lang="ru-RU"/>
          </a:p>
        </p:txBody>
      </p:sp>
      <p:sp>
        <p:nvSpPr>
          <p:cNvPr id="4" name="Rectangle 10"/>
          <p:cNvSpPr>
            <a:spLocks noGrp="1" noChangeArrowheads="1"/>
          </p:cNvSpPr>
          <p:nvPr>
            <p:ph type="sldNum" sz="quarter" idx="12"/>
          </p:nvPr>
        </p:nvSpPr>
        <p:spPr>
          <a:ln/>
        </p:spPr>
        <p:txBody>
          <a:bodyPr/>
          <a:lstStyle>
            <a:lvl1pPr>
              <a:defRPr/>
            </a:lvl1pPr>
          </a:lstStyle>
          <a:p>
            <a:pPr>
              <a:defRPr/>
            </a:pPr>
            <a:fld id="{7F97412D-7B43-4083-884B-F1213805C397}" type="slidenum">
              <a:rPr lang="ru-RU"/>
              <a:pPr>
                <a:defRPr/>
              </a:pPr>
              <a:t>‹#›</a:t>
            </a:fld>
            <a:endParaRPr lang="ru-RU"/>
          </a:p>
        </p:txBody>
      </p:sp>
    </p:spTree>
    <p:extLst>
      <p:ext uri="{BB962C8B-B14F-4D97-AF65-F5344CB8AC3E}">
        <p14:creationId xmlns:p14="http://schemas.microsoft.com/office/powerpoint/2010/main" val="1451438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8"/>
          <p:cNvSpPr>
            <a:spLocks noGrp="1" noChangeArrowheads="1"/>
          </p:cNvSpPr>
          <p:nvPr>
            <p:ph type="dt" sz="half" idx="10"/>
          </p:nvPr>
        </p:nvSpPr>
        <p:spPr>
          <a:ln/>
        </p:spPr>
        <p:txBody>
          <a:bodyPr/>
          <a:lstStyle>
            <a:lvl1pPr>
              <a:defRPr/>
            </a:lvl1pPr>
          </a:lstStyle>
          <a:p>
            <a:pPr>
              <a:defRPr/>
            </a:pPr>
            <a:endParaRPr lang="ru-RU"/>
          </a:p>
        </p:txBody>
      </p:sp>
      <p:sp>
        <p:nvSpPr>
          <p:cNvPr id="6" name="Rectangle 9"/>
          <p:cNvSpPr>
            <a:spLocks noGrp="1" noChangeArrowheads="1"/>
          </p:cNvSpPr>
          <p:nvPr>
            <p:ph type="ftr" sz="quarter" idx="11"/>
          </p:nvPr>
        </p:nvSpPr>
        <p:spPr>
          <a:ln/>
        </p:spPr>
        <p:txBody>
          <a:bodyPr/>
          <a:lstStyle>
            <a:lvl1pPr>
              <a:defRPr/>
            </a:lvl1pPr>
          </a:lstStyle>
          <a:p>
            <a:pPr>
              <a:defRPr/>
            </a:pPr>
            <a:endParaRPr lang="ru-RU"/>
          </a:p>
        </p:txBody>
      </p:sp>
      <p:sp>
        <p:nvSpPr>
          <p:cNvPr id="7" name="Rectangle 10"/>
          <p:cNvSpPr>
            <a:spLocks noGrp="1" noChangeArrowheads="1"/>
          </p:cNvSpPr>
          <p:nvPr>
            <p:ph type="sldNum" sz="quarter" idx="12"/>
          </p:nvPr>
        </p:nvSpPr>
        <p:spPr>
          <a:ln/>
        </p:spPr>
        <p:txBody>
          <a:bodyPr/>
          <a:lstStyle>
            <a:lvl1pPr>
              <a:defRPr/>
            </a:lvl1pPr>
          </a:lstStyle>
          <a:p>
            <a:pPr>
              <a:defRPr/>
            </a:pPr>
            <a:fld id="{FF1B6606-63D6-4B31-BEC4-00C6302990C5}" type="slidenum">
              <a:rPr lang="ru-RU"/>
              <a:pPr>
                <a:defRPr/>
              </a:pPr>
              <a:t>‹#›</a:t>
            </a:fld>
            <a:endParaRPr lang="ru-RU"/>
          </a:p>
        </p:txBody>
      </p:sp>
    </p:spTree>
    <p:extLst>
      <p:ext uri="{BB962C8B-B14F-4D97-AF65-F5344CB8AC3E}">
        <p14:creationId xmlns:p14="http://schemas.microsoft.com/office/powerpoint/2010/main" val="2202235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8"/>
          <p:cNvSpPr>
            <a:spLocks noGrp="1" noChangeArrowheads="1"/>
          </p:cNvSpPr>
          <p:nvPr>
            <p:ph type="dt" sz="half" idx="10"/>
          </p:nvPr>
        </p:nvSpPr>
        <p:spPr>
          <a:ln/>
        </p:spPr>
        <p:txBody>
          <a:bodyPr/>
          <a:lstStyle>
            <a:lvl1pPr>
              <a:defRPr/>
            </a:lvl1pPr>
          </a:lstStyle>
          <a:p>
            <a:pPr>
              <a:defRPr/>
            </a:pPr>
            <a:endParaRPr lang="ru-RU"/>
          </a:p>
        </p:txBody>
      </p:sp>
      <p:sp>
        <p:nvSpPr>
          <p:cNvPr id="6" name="Rectangle 9"/>
          <p:cNvSpPr>
            <a:spLocks noGrp="1" noChangeArrowheads="1"/>
          </p:cNvSpPr>
          <p:nvPr>
            <p:ph type="ftr" sz="quarter" idx="11"/>
          </p:nvPr>
        </p:nvSpPr>
        <p:spPr>
          <a:ln/>
        </p:spPr>
        <p:txBody>
          <a:bodyPr/>
          <a:lstStyle>
            <a:lvl1pPr>
              <a:defRPr/>
            </a:lvl1pPr>
          </a:lstStyle>
          <a:p>
            <a:pPr>
              <a:defRPr/>
            </a:pPr>
            <a:endParaRPr lang="ru-RU"/>
          </a:p>
        </p:txBody>
      </p:sp>
      <p:sp>
        <p:nvSpPr>
          <p:cNvPr id="7" name="Rectangle 10"/>
          <p:cNvSpPr>
            <a:spLocks noGrp="1" noChangeArrowheads="1"/>
          </p:cNvSpPr>
          <p:nvPr>
            <p:ph type="sldNum" sz="quarter" idx="12"/>
          </p:nvPr>
        </p:nvSpPr>
        <p:spPr>
          <a:ln/>
        </p:spPr>
        <p:txBody>
          <a:bodyPr/>
          <a:lstStyle>
            <a:lvl1pPr>
              <a:defRPr/>
            </a:lvl1pPr>
          </a:lstStyle>
          <a:p>
            <a:pPr>
              <a:defRPr/>
            </a:pPr>
            <a:fld id="{CF6B8205-B3E6-4AC2-AE66-D2DBDBDBF7AD}" type="slidenum">
              <a:rPr lang="ru-RU"/>
              <a:pPr>
                <a:defRPr/>
              </a:pPr>
              <a:t>‹#›</a:t>
            </a:fld>
            <a:endParaRPr lang="ru-RU"/>
          </a:p>
        </p:txBody>
      </p:sp>
    </p:spTree>
    <p:extLst>
      <p:ext uri="{BB962C8B-B14F-4D97-AF65-F5344CB8AC3E}">
        <p14:creationId xmlns:p14="http://schemas.microsoft.com/office/powerpoint/2010/main" val="612792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238500" y="0"/>
            <a:ext cx="11925300" cy="3810000"/>
            <a:chOff x="-2040" y="0"/>
            <a:chExt cx="7512" cy="2400"/>
          </a:xfrm>
        </p:grpSpPr>
        <p:sp>
          <p:nvSpPr>
            <p:cNvPr id="1032" name="AutoShape 3"/>
            <p:cNvSpPr>
              <a:spLocks noChangeArrowheads="1"/>
            </p:cNvSpPr>
            <p:nvPr/>
          </p:nvSpPr>
          <p:spPr bwMode="auto">
            <a:xfrm>
              <a:off x="-2040" y="432"/>
              <a:ext cx="2592" cy="1968"/>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1033" name="AutoShape 4"/>
            <p:cNvSpPr>
              <a:spLocks noChangeArrowheads="1"/>
            </p:cNvSpPr>
            <p:nvPr/>
          </p:nvSpPr>
          <p:spPr bwMode="auto">
            <a:xfrm>
              <a:off x="-1528" y="0"/>
              <a:ext cx="1949" cy="1987"/>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1034" name="Line 5"/>
            <p:cNvSpPr>
              <a:spLocks noChangeShapeType="1"/>
            </p:cNvSpPr>
            <p:nvPr/>
          </p:nvSpPr>
          <p:spPr bwMode="auto">
            <a:xfrm>
              <a:off x="864" y="960"/>
              <a:ext cx="460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1027" name="Rectangle 6"/>
          <p:cNvSpPr>
            <a:spLocks noGrp="1" noChangeArrowheads="1"/>
          </p:cNvSpPr>
          <p:nvPr>
            <p:ph type="title"/>
          </p:nvPr>
        </p:nvSpPr>
        <p:spPr bwMode="auto">
          <a:xfrm>
            <a:off x="1370013" y="301625"/>
            <a:ext cx="73136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ru-RU"/>
              <a:t>Образец заголовка</a:t>
            </a:r>
          </a:p>
        </p:txBody>
      </p:sp>
      <p:sp>
        <p:nvSpPr>
          <p:cNvPr id="1028" name="Rectangle 7"/>
          <p:cNvSpPr>
            <a:spLocks noGrp="1" noChangeArrowheads="1"/>
          </p:cNvSpPr>
          <p:nvPr>
            <p:ph type="body" idx="1"/>
          </p:nvPr>
        </p:nvSpPr>
        <p:spPr bwMode="auto">
          <a:xfrm>
            <a:off x="1370013" y="1827213"/>
            <a:ext cx="73136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4344" name="Rectangle 8"/>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ru-RU"/>
          </a:p>
        </p:txBody>
      </p:sp>
      <p:sp>
        <p:nvSpPr>
          <p:cNvPr id="14345" name="Rectangle 9"/>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pPr>
              <a:defRPr/>
            </a:pPr>
            <a:endParaRPr lang="ru-RU"/>
          </a:p>
        </p:txBody>
      </p:sp>
      <p:sp>
        <p:nvSpPr>
          <p:cNvPr id="14346" name="Rectangle 10"/>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73465B81-DA0F-4EF1-8DF1-FD94ED1C0A4D}"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17"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pPr rtl="0"/>
            <a:r>
              <a:rPr lang="ru-RU" noProof="0"/>
              <a:t>Образец заголовка</a:t>
            </a:r>
          </a:p>
        </p:txBody>
      </p:sp>
      <p:sp>
        <p:nvSpPr>
          <p:cNvPr id="3" name="Текст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fontAlgn="auto">
              <a:spcBef>
                <a:spcPts val="0"/>
              </a:spcBef>
              <a:spcAft>
                <a:spcPts val="0"/>
              </a:spcAft>
            </a:pPr>
            <a:fld id="{5005A2B0-DB7C-4E7B-A868-4C91D4093DCD}" type="datetime1">
              <a:rPr lang="ru-RU" smtClean="0">
                <a:solidFill>
                  <a:prstClr val="white"/>
                </a:solidFill>
              </a:rPr>
              <a:pPr defTabSz="342900" fontAlgn="auto">
                <a:spcBef>
                  <a:spcPts val="0"/>
                </a:spcBef>
                <a:spcAft>
                  <a:spcPts val="0"/>
                </a:spcAft>
              </a:pPr>
              <a:t>18.03.2026</a:t>
            </a:fld>
            <a:endParaRPr lang="ru-RU">
              <a:solidFill>
                <a:prstClr val="white"/>
              </a:solidFill>
            </a:endParaRPr>
          </a:p>
        </p:txBody>
      </p:sp>
      <p:sp>
        <p:nvSpPr>
          <p:cNvPr id="5" name="Нижний колонтитул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fontAlgn="auto">
              <a:spcBef>
                <a:spcPts val="0"/>
              </a:spcBef>
              <a:spcAft>
                <a:spcPts val="0"/>
              </a:spcAft>
            </a:pPr>
            <a:endParaRPr lang="ru-RU">
              <a:solidFill>
                <a:prstClr val="white"/>
              </a:solidFill>
            </a:endParaRPr>
          </a:p>
        </p:txBody>
      </p:sp>
      <p:sp>
        <p:nvSpPr>
          <p:cNvPr id="6" name="Номер слайда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fontAlgn="auto">
              <a:spcBef>
                <a:spcPts val="0"/>
              </a:spcBef>
              <a:spcAft>
                <a:spcPts val="0"/>
              </a:spcAft>
            </a:pPr>
            <a:fld id="{69E57DC2-970A-4B3E-BB1C-7A09969E49DF}" type="slidenum">
              <a:rPr lang="ru-RU" smtClean="0">
                <a:solidFill>
                  <a:prstClr val="white"/>
                </a:solidFill>
              </a:rPr>
              <a:pPr defTabSz="342900" fontAlgn="auto">
                <a:spcBef>
                  <a:spcPts val="0"/>
                </a:spcBef>
                <a:spcAft>
                  <a:spcPts val="0"/>
                </a:spcAft>
              </a:pPr>
              <a:t>‹#›</a:t>
            </a:fld>
            <a:endParaRPr lang="ru-RU">
              <a:solidFill>
                <a:prstClr val="white"/>
              </a:solidFill>
            </a:endParaRPr>
          </a:p>
        </p:txBody>
      </p:sp>
    </p:spTree>
    <p:extLst>
      <p:ext uri="{BB962C8B-B14F-4D97-AF65-F5344CB8AC3E}">
        <p14:creationId xmlns:p14="http://schemas.microsoft.com/office/powerpoint/2010/main" val="1015564597"/>
      </p:ext>
    </p:extLst>
  </p:cSld>
  <p:clrMap bg1="dk1" tx1="lt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Lst>
  <p:hf sldNum="0" hdr="0" ftr="0" dt="0"/>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238500" y="0"/>
            <a:ext cx="11925300" cy="3810000"/>
            <a:chOff x="-2040" y="0"/>
            <a:chExt cx="7512" cy="2400"/>
          </a:xfrm>
        </p:grpSpPr>
        <p:sp>
          <p:nvSpPr>
            <p:cNvPr id="1032" name="AutoShape 3"/>
            <p:cNvSpPr>
              <a:spLocks noChangeArrowheads="1"/>
            </p:cNvSpPr>
            <p:nvPr/>
          </p:nvSpPr>
          <p:spPr bwMode="auto">
            <a:xfrm>
              <a:off x="-2040" y="432"/>
              <a:ext cx="2592" cy="1968"/>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1033" name="AutoShape 4"/>
            <p:cNvSpPr>
              <a:spLocks noChangeArrowheads="1"/>
            </p:cNvSpPr>
            <p:nvPr/>
          </p:nvSpPr>
          <p:spPr bwMode="auto">
            <a:xfrm>
              <a:off x="-1528" y="0"/>
              <a:ext cx="1949" cy="1987"/>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1034" name="Line 5"/>
            <p:cNvSpPr>
              <a:spLocks noChangeShapeType="1"/>
            </p:cNvSpPr>
            <p:nvPr/>
          </p:nvSpPr>
          <p:spPr bwMode="auto">
            <a:xfrm>
              <a:off x="864" y="960"/>
              <a:ext cx="460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1027" name="Rectangle 6"/>
          <p:cNvSpPr>
            <a:spLocks noGrp="1" noChangeArrowheads="1"/>
          </p:cNvSpPr>
          <p:nvPr>
            <p:ph type="title"/>
          </p:nvPr>
        </p:nvSpPr>
        <p:spPr bwMode="auto">
          <a:xfrm>
            <a:off x="1370013" y="301625"/>
            <a:ext cx="73136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ru-RU"/>
              <a:t>Образец заголовка</a:t>
            </a:r>
          </a:p>
        </p:txBody>
      </p:sp>
      <p:sp>
        <p:nvSpPr>
          <p:cNvPr id="1028" name="Rectangle 7"/>
          <p:cNvSpPr>
            <a:spLocks noGrp="1" noChangeArrowheads="1"/>
          </p:cNvSpPr>
          <p:nvPr>
            <p:ph type="body" idx="1"/>
          </p:nvPr>
        </p:nvSpPr>
        <p:spPr bwMode="auto">
          <a:xfrm>
            <a:off x="1370013" y="1827213"/>
            <a:ext cx="73136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4344" name="Rectangle 8"/>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ru-RU"/>
          </a:p>
        </p:txBody>
      </p:sp>
      <p:sp>
        <p:nvSpPr>
          <p:cNvPr id="14345" name="Rectangle 9"/>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pPr>
              <a:defRPr/>
            </a:pPr>
            <a:endParaRPr lang="ru-RU"/>
          </a:p>
        </p:txBody>
      </p:sp>
      <p:sp>
        <p:nvSpPr>
          <p:cNvPr id="14346" name="Rectangle 10"/>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73465B81-DA0F-4EF1-8DF1-FD94ED1C0A4D}" type="slidenum">
              <a:rPr lang="ru-RU"/>
              <a:pPr>
                <a:defRPr/>
              </a:pPr>
              <a:t>‹#›</a:t>
            </a:fld>
            <a:endParaRPr lang="ru-RU"/>
          </a:p>
        </p:txBody>
      </p:sp>
    </p:spTree>
    <p:extLst>
      <p:ext uri="{BB962C8B-B14F-4D97-AF65-F5344CB8AC3E}">
        <p14:creationId xmlns:p14="http://schemas.microsoft.com/office/powerpoint/2010/main" val="104802704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sldNum="0"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55B961-173D-41C4-A722-0B2AA6CD2F7B}" type="datetimeFigureOut">
              <a:rPr lang="ru-RU" smtClean="0"/>
              <a:t>18.03.2026</a:t>
            </a:fld>
            <a:endParaRPr lang="ru-RU"/>
          </a:p>
        </p:txBody>
      </p:sp>
      <p:sp>
        <p:nvSpPr>
          <p:cNvPr id="5" name="Нижний колонтитул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27B507-5EED-4391-96FE-716FC489D02C}" type="slidenum">
              <a:rPr lang="ru-RU" smtClean="0"/>
              <a:t>‹#›</a:t>
            </a:fld>
            <a:endParaRPr lang="ru-RU"/>
          </a:p>
        </p:txBody>
      </p:sp>
    </p:spTree>
    <p:extLst>
      <p:ext uri="{BB962C8B-B14F-4D97-AF65-F5344CB8AC3E}">
        <p14:creationId xmlns:p14="http://schemas.microsoft.com/office/powerpoint/2010/main" val="204910250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pPr rtl="0"/>
            <a:r>
              <a:rPr lang="ru-RU" noProof="0"/>
              <a:t>Образец заголовка</a:t>
            </a:r>
          </a:p>
        </p:txBody>
      </p:sp>
      <p:sp>
        <p:nvSpPr>
          <p:cNvPr id="3" name="Текст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rtl="0"/>
            <a:fld id="{5005A2B0-DB7C-4E7B-A868-4C91D4093DCD}" type="datetime1">
              <a:rPr lang="ru-RU" noProof="0" smtClean="0"/>
              <a:t>18.03.2026</a:t>
            </a:fld>
            <a:endParaRPr lang="ru-RU" noProof="0"/>
          </a:p>
        </p:txBody>
      </p:sp>
      <p:sp>
        <p:nvSpPr>
          <p:cNvPr id="5" name="Нижний колонтитул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rtl="0"/>
            <a:endParaRPr lang="ru-RU" noProof="0"/>
          </a:p>
        </p:txBody>
      </p:sp>
      <p:sp>
        <p:nvSpPr>
          <p:cNvPr id="6" name="Номер слайда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rtl="0"/>
            <a:fld id="{69E57DC2-970A-4B3E-BB1C-7A09969E49DF}" type="slidenum">
              <a:rPr lang="ru-RU" noProof="0" smtClean="0"/>
              <a:pPr/>
              <a:t>‹#›</a:t>
            </a:fld>
            <a:endParaRPr lang="ru-RU" noProof="0"/>
          </a:p>
        </p:txBody>
      </p:sp>
    </p:spTree>
    <p:extLst>
      <p:ext uri="{BB962C8B-B14F-4D97-AF65-F5344CB8AC3E}">
        <p14:creationId xmlns:p14="http://schemas.microsoft.com/office/powerpoint/2010/main" val="862967431"/>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Lst>
  <p:hf sldNum="0" hdr="0" ftr="0" dt="0"/>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4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3.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png"/><Relationship Id="rId7"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emf"/><Relationship Id="rId9" Type="http://schemas.openxmlformats.org/officeDocument/2006/relationships/image" Target="../media/image95.png"/></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121.png"/><Relationship Id="rId4" Type="http://schemas.openxmlformats.org/officeDocument/2006/relationships/image" Target="../media/image120.png"/></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22.jpe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2E7A2AE-0686-40E7-BE9C-66B5FFA8D9C9}"/>
              </a:ext>
            </a:extLst>
          </p:cNvPr>
          <p:cNvPicPr>
            <a:picLocks noChangeAspect="1"/>
          </p:cNvPicPr>
          <p:nvPr/>
        </p:nvPicPr>
        <p:blipFill>
          <a:blip r:embed="rId3"/>
          <a:stretch>
            <a:fillRect/>
          </a:stretch>
        </p:blipFill>
        <p:spPr>
          <a:xfrm>
            <a:off x="593815" y="4365104"/>
            <a:ext cx="3474102" cy="2569523"/>
          </a:xfrm>
          <a:prstGeom prst="rect">
            <a:avLst/>
          </a:prstGeom>
        </p:spPr>
      </p:pic>
      <p:pic>
        <p:nvPicPr>
          <p:cNvPr id="11" name="Рисунок 10">
            <a:extLst>
              <a:ext uri="{FF2B5EF4-FFF2-40B4-BE49-F238E27FC236}">
                <a16:creationId xmlns:a16="http://schemas.microsoft.com/office/drawing/2014/main" id="{76DB28A9-3D4F-4C03-AAA9-6A56CDC017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59"/>
          <a:stretch/>
        </p:blipFill>
        <p:spPr>
          <a:xfrm>
            <a:off x="225805" y="43258"/>
            <a:ext cx="736020" cy="6814742"/>
          </a:xfrm>
          <a:prstGeom prst="rect">
            <a:avLst/>
          </a:prstGeom>
          <a:gradFill>
            <a:gsLst>
              <a:gs pos="0">
                <a:srgbClr val="6DD9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8" name="Заголовок 1">
            <a:extLst>
              <a:ext uri="{FF2B5EF4-FFF2-40B4-BE49-F238E27FC236}">
                <a16:creationId xmlns:a16="http://schemas.microsoft.com/office/drawing/2014/main" id="{7A72AEDA-677A-4567-8CFE-5751955B65E6}"/>
              </a:ext>
            </a:extLst>
          </p:cNvPr>
          <p:cNvSpPr>
            <a:spLocks noGrp="1"/>
          </p:cNvSpPr>
          <p:nvPr>
            <p:ph type="ctrTitle"/>
          </p:nvPr>
        </p:nvSpPr>
        <p:spPr>
          <a:xfrm>
            <a:off x="942776" y="944041"/>
            <a:ext cx="8074671" cy="2232248"/>
          </a:xfrm>
        </p:spPr>
        <p:txBody>
          <a:bodyPr>
            <a:noAutofit/>
          </a:bodyPr>
          <a:lstStyle/>
          <a:p>
            <a:pPr algn="ctr"/>
            <a:r>
              <a:rPr lang="ru-RU" sz="5400" b="1" i="1" dirty="0">
                <a:solidFill>
                  <a:srgbClr val="AC0039"/>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СОВРЕМЕННЫЕ ПОДХОДЫ К РАЗВИТИЮ РЕГИОНОВ</a:t>
            </a:r>
          </a:p>
        </p:txBody>
      </p:sp>
      <p:sp>
        <p:nvSpPr>
          <p:cNvPr id="9" name="Заголовок 1">
            <a:extLst>
              <a:ext uri="{FF2B5EF4-FFF2-40B4-BE49-F238E27FC236}">
                <a16:creationId xmlns:a16="http://schemas.microsoft.com/office/drawing/2014/main" id="{F4F3CC59-DEBC-46AA-90F9-21C44F6630D6}"/>
              </a:ext>
            </a:extLst>
          </p:cNvPr>
          <p:cNvSpPr txBox="1">
            <a:spLocks/>
          </p:cNvSpPr>
          <p:nvPr/>
        </p:nvSpPr>
        <p:spPr bwMode="auto">
          <a:xfrm>
            <a:off x="3491880" y="4581128"/>
            <a:ext cx="5458590" cy="194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ru-RU" sz="2800" b="1" i="1" u="none" strike="noStrike" kern="0" cap="none" spc="0" normalizeH="0" baseline="0" noProof="0" dirty="0">
                <a:ln>
                  <a:noFill/>
                </a:ln>
                <a:solidFill>
                  <a:srgbClr val="3973FF"/>
                </a:solidFill>
                <a:effectLst/>
                <a:uLnTx/>
                <a:uFillTx/>
                <a:latin typeface="Calibri Light" panose="020F0302020204030204" pitchFamily="34" charset="0"/>
                <a:ea typeface="+mj-ea"/>
                <a:cs typeface="Calibri Light" panose="020F0302020204030204" pitchFamily="34" charset="0"/>
              </a:rPr>
              <a:t>Старичёнок Валентин Васильевич, </a:t>
            </a:r>
          </a:p>
          <a:p>
            <a:pPr marL="0" marR="0" lvl="0" indent="0" algn="r" defTabSz="914400" rtl="0" eaLnBrk="1" fontAlgn="base" latinLnBrk="0" hangingPunct="1">
              <a:lnSpc>
                <a:spcPct val="100000"/>
              </a:lnSpc>
              <a:spcBef>
                <a:spcPct val="0"/>
              </a:spcBef>
              <a:spcAft>
                <a:spcPct val="0"/>
              </a:spcAft>
              <a:buClrTx/>
              <a:buSzTx/>
              <a:buFontTx/>
              <a:buNone/>
              <a:tabLst/>
              <a:defRPr/>
            </a:pPr>
            <a:r>
              <a:rPr lang="ru-RU" sz="2800" b="1" i="1" kern="0" dirty="0">
                <a:solidFill>
                  <a:srgbClr val="3973FF"/>
                </a:solidFill>
                <a:latin typeface="Calibri Light" panose="020F0302020204030204" pitchFamily="34" charset="0"/>
                <a:cs typeface="Calibri Light" panose="020F0302020204030204" pitchFamily="34" charset="0"/>
              </a:rPr>
              <a:t>Центр политологии </a:t>
            </a:r>
          </a:p>
          <a:p>
            <a:pPr marL="0" marR="0" lvl="0" indent="0" algn="r" defTabSz="914400" rtl="0" eaLnBrk="1" fontAlgn="base" latinLnBrk="0" hangingPunct="1">
              <a:lnSpc>
                <a:spcPct val="100000"/>
              </a:lnSpc>
              <a:spcBef>
                <a:spcPct val="0"/>
              </a:spcBef>
              <a:spcAft>
                <a:spcPct val="0"/>
              </a:spcAft>
              <a:buClrTx/>
              <a:buSzTx/>
              <a:buFontTx/>
              <a:buNone/>
              <a:tabLst/>
              <a:defRPr/>
            </a:pPr>
            <a:r>
              <a:rPr lang="ru-RU" sz="2800" b="1" i="1" kern="0" dirty="0">
                <a:solidFill>
                  <a:srgbClr val="3973FF"/>
                </a:solidFill>
                <a:latin typeface="Calibri Light" panose="020F0302020204030204" pitchFamily="34" charset="0"/>
                <a:cs typeface="Calibri Light" panose="020F0302020204030204" pitchFamily="34" charset="0"/>
              </a:rPr>
              <a:t>Института социологии </a:t>
            </a:r>
            <a:br>
              <a:rPr lang="ru-RU" sz="2800" b="1" i="1" kern="0" dirty="0">
                <a:solidFill>
                  <a:srgbClr val="3973FF"/>
                </a:solidFill>
                <a:latin typeface="Calibri Light" panose="020F0302020204030204" pitchFamily="34" charset="0"/>
                <a:cs typeface="Calibri Light" panose="020F0302020204030204" pitchFamily="34" charset="0"/>
              </a:rPr>
            </a:br>
            <a:r>
              <a:rPr lang="ru-RU" sz="2800" b="1" i="1" kern="0" dirty="0">
                <a:solidFill>
                  <a:srgbClr val="3973FF"/>
                </a:solidFill>
                <a:latin typeface="Calibri Light" panose="020F0302020204030204" pitchFamily="34" charset="0"/>
                <a:cs typeface="Calibri Light" panose="020F0302020204030204" pitchFamily="34" charset="0"/>
              </a:rPr>
              <a:t>НАН Беларуси </a:t>
            </a:r>
            <a:endParaRPr kumimoji="0" lang="ru-RU" sz="2800" b="1" i="1" u="none" strike="noStrike" kern="0" cap="none" spc="0" normalizeH="0" baseline="0" noProof="0" dirty="0">
              <a:ln>
                <a:noFill/>
              </a:ln>
              <a:solidFill>
                <a:srgbClr val="3973FF"/>
              </a:solidFill>
              <a:effectLst/>
              <a:uLnTx/>
              <a:uFillTx/>
              <a:latin typeface="Calibri Light" panose="020F0302020204030204" pitchFamily="34" charset="0"/>
              <a:ea typeface="+mj-ea"/>
              <a:cs typeface="Calibri Light" panose="020F0302020204030204" pitchFamily="34" charset="0"/>
            </a:endParaRPr>
          </a:p>
        </p:txBody>
      </p:sp>
    </p:spTree>
    <p:extLst>
      <p:ext uri="{BB962C8B-B14F-4D97-AF65-F5344CB8AC3E}">
        <p14:creationId xmlns:p14="http://schemas.microsoft.com/office/powerpoint/2010/main" val="3560128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4DF434-89B9-4A5E-85B6-79BE39FD99A0}"/>
              </a:ext>
            </a:extLst>
          </p:cNvPr>
          <p:cNvSpPr txBox="1"/>
          <p:nvPr/>
        </p:nvSpPr>
        <p:spPr>
          <a:xfrm>
            <a:off x="1043608" y="0"/>
            <a:ext cx="6848669" cy="120032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fontAlgn="auto">
              <a:spcBef>
                <a:spcPts val="0"/>
              </a:spcBef>
              <a:spcAft>
                <a:spcPts val="0"/>
              </a:spcAft>
              <a:defRPr/>
            </a:pPr>
            <a:r>
              <a:rPr lang="ru-RU" sz="7200" b="1" dirty="0">
                <a:solidFill>
                  <a:srgbClr val="002060"/>
                </a:solidFill>
                <a:latin typeface="+mn-lt"/>
              </a:rPr>
              <a:t>Города-спутники</a:t>
            </a:r>
          </a:p>
        </p:txBody>
      </p:sp>
      <p:pic>
        <p:nvPicPr>
          <p:cNvPr id="4" name="Рисунок 3">
            <a:extLst>
              <a:ext uri="{FF2B5EF4-FFF2-40B4-BE49-F238E27FC236}">
                <a16:creationId xmlns:a16="http://schemas.microsoft.com/office/drawing/2014/main" id="{E7E1C5B7-AE82-460B-95A5-C763AE93C8B9}"/>
              </a:ext>
            </a:extLst>
          </p:cNvPr>
          <p:cNvPicPr>
            <a:picLocks noChangeAspect="1"/>
          </p:cNvPicPr>
          <p:nvPr/>
        </p:nvPicPr>
        <p:blipFill>
          <a:blip r:embed="rId2"/>
          <a:stretch>
            <a:fillRect/>
          </a:stretch>
        </p:blipFill>
        <p:spPr>
          <a:xfrm>
            <a:off x="-1" y="1628800"/>
            <a:ext cx="9301545" cy="5257691"/>
          </a:xfrm>
          <a:prstGeom prst="rect">
            <a:avLst/>
          </a:prstGeom>
        </p:spPr>
      </p:pic>
      <p:sp>
        <p:nvSpPr>
          <p:cNvPr id="5" name="Прямоугольник 4">
            <a:extLst>
              <a:ext uri="{FF2B5EF4-FFF2-40B4-BE49-F238E27FC236}">
                <a16:creationId xmlns:a16="http://schemas.microsoft.com/office/drawing/2014/main" id="{DD1688AD-68AE-46D5-84C8-63B5CB2B70D4}"/>
              </a:ext>
            </a:extLst>
          </p:cNvPr>
          <p:cNvSpPr/>
          <p:nvPr/>
        </p:nvSpPr>
        <p:spPr>
          <a:xfrm>
            <a:off x="1068869" y="1200329"/>
            <a:ext cx="6264696" cy="584775"/>
          </a:xfrm>
          <a:prstGeom prst="rect">
            <a:avLst/>
          </a:prstGeom>
        </p:spPr>
        <p:txBody>
          <a:bodyPr wrap="square">
            <a:spAutoFit/>
          </a:bodyPr>
          <a:lstStyle/>
          <a:p>
            <a:r>
              <a:rPr lang="ru-RU" sz="1600" dirty="0">
                <a:latin typeface="Arial" panose="020B0604020202020204" pitchFamily="34" charset="0"/>
              </a:rPr>
              <a:t>Указ Президента Республики Беларусь от 7 мая 2014 г. № 214 «О развитии городов-спутников»</a:t>
            </a:r>
            <a:endParaRPr lang="ru-RU" sz="1600" dirty="0"/>
          </a:p>
        </p:txBody>
      </p:sp>
    </p:spTree>
    <p:extLst>
      <p:ext uri="{BB962C8B-B14F-4D97-AF65-F5344CB8AC3E}">
        <p14:creationId xmlns:p14="http://schemas.microsoft.com/office/powerpoint/2010/main" val="3575661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4DF434-89B9-4A5E-85B6-79BE39FD99A0}"/>
              </a:ext>
            </a:extLst>
          </p:cNvPr>
          <p:cNvSpPr txBox="1"/>
          <p:nvPr/>
        </p:nvSpPr>
        <p:spPr>
          <a:xfrm>
            <a:off x="1043608" y="0"/>
            <a:ext cx="6848669" cy="120032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fontAlgn="auto">
              <a:spcBef>
                <a:spcPts val="0"/>
              </a:spcBef>
              <a:spcAft>
                <a:spcPts val="0"/>
              </a:spcAft>
              <a:defRPr/>
            </a:pPr>
            <a:r>
              <a:rPr lang="ru-RU" sz="7200" b="1" dirty="0">
                <a:solidFill>
                  <a:srgbClr val="002060"/>
                </a:solidFill>
                <a:latin typeface="+mn-lt"/>
              </a:rPr>
              <a:t>Города-спутники</a:t>
            </a:r>
          </a:p>
        </p:txBody>
      </p:sp>
      <p:sp>
        <p:nvSpPr>
          <p:cNvPr id="5" name="Прямоугольник 4">
            <a:extLst>
              <a:ext uri="{FF2B5EF4-FFF2-40B4-BE49-F238E27FC236}">
                <a16:creationId xmlns:a16="http://schemas.microsoft.com/office/drawing/2014/main" id="{DD1688AD-68AE-46D5-84C8-63B5CB2B70D4}"/>
              </a:ext>
            </a:extLst>
          </p:cNvPr>
          <p:cNvSpPr/>
          <p:nvPr/>
        </p:nvSpPr>
        <p:spPr>
          <a:xfrm>
            <a:off x="1068869" y="1200329"/>
            <a:ext cx="6264696" cy="584775"/>
          </a:xfrm>
          <a:prstGeom prst="rect">
            <a:avLst/>
          </a:prstGeom>
        </p:spPr>
        <p:txBody>
          <a:bodyPr wrap="square">
            <a:spAutoFit/>
          </a:bodyPr>
          <a:lstStyle/>
          <a:p>
            <a:r>
              <a:rPr lang="ru-RU" sz="1600" dirty="0">
                <a:latin typeface="Arial" panose="020B0604020202020204" pitchFamily="34" charset="0"/>
              </a:rPr>
              <a:t>Указ Президента Республики Беларусь от 7 мая 2014 г. № 214 «О развитии городов-спутников»</a:t>
            </a:r>
            <a:endParaRPr lang="ru-RU" sz="1600" dirty="0"/>
          </a:p>
        </p:txBody>
      </p:sp>
      <p:pic>
        <p:nvPicPr>
          <p:cNvPr id="3" name="Рисунок 2">
            <a:extLst>
              <a:ext uri="{FF2B5EF4-FFF2-40B4-BE49-F238E27FC236}">
                <a16:creationId xmlns:a16="http://schemas.microsoft.com/office/drawing/2014/main" id="{4D3103D4-FB38-47E4-84A0-837F79A4D0EA}"/>
              </a:ext>
            </a:extLst>
          </p:cNvPr>
          <p:cNvPicPr>
            <a:picLocks noChangeAspect="1"/>
          </p:cNvPicPr>
          <p:nvPr/>
        </p:nvPicPr>
        <p:blipFill>
          <a:blip r:embed="rId2"/>
          <a:stretch>
            <a:fillRect/>
          </a:stretch>
        </p:blipFill>
        <p:spPr>
          <a:xfrm>
            <a:off x="-54260" y="2060848"/>
            <a:ext cx="9252520" cy="3992311"/>
          </a:xfrm>
          <a:prstGeom prst="rect">
            <a:avLst/>
          </a:prstGeom>
        </p:spPr>
      </p:pic>
    </p:spTree>
    <p:extLst>
      <p:ext uri="{BB962C8B-B14F-4D97-AF65-F5344CB8AC3E}">
        <p14:creationId xmlns:p14="http://schemas.microsoft.com/office/powerpoint/2010/main" val="941444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0" name="Заголовок 1">
            <a:extLst>
              <a:ext uri="{FF2B5EF4-FFF2-40B4-BE49-F238E27FC236}">
                <a16:creationId xmlns:a16="http://schemas.microsoft.com/office/drawing/2014/main" id="{37CB8D1C-F663-43E7-9DA7-A06687618907}"/>
              </a:ext>
            </a:extLst>
          </p:cNvPr>
          <p:cNvSpPr txBox="1">
            <a:spLocks/>
          </p:cNvSpPr>
          <p:nvPr/>
        </p:nvSpPr>
        <p:spPr bwMode="auto">
          <a:xfrm>
            <a:off x="-90772" y="116632"/>
            <a:ext cx="9433048" cy="53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Black" panose="020B0A04020102020204" pitchFamily="34" charset="0"/>
                <a:ea typeface="+mj-ea"/>
                <a:cs typeface="Calibri Light" panose="020F0302020204030204" pitchFamily="34" charset="0"/>
              </a:rPr>
              <a:t>ПРОЕКТЫ РАЗВИТИЯ БОЛЬШИХ</a:t>
            </a:r>
            <a:r>
              <a:rPr kumimoji="0" lang="ru-RU" sz="2400" b="1" i="0" u="none" strike="noStrike" kern="0" cap="none" spc="0" normalizeH="0" noProof="0" dirty="0">
                <a:ln>
                  <a:noFill/>
                </a:ln>
                <a:solidFill>
                  <a:srgbClr val="002060"/>
                </a:solidFill>
                <a:effectLst>
                  <a:outerShdw blurRad="38100" dist="38100" dir="2700000" algn="tl">
                    <a:srgbClr val="000000">
                      <a:alpha val="43137"/>
                    </a:srgbClr>
                  </a:outerShdw>
                </a:effectLst>
                <a:uLnTx/>
                <a:uFillTx/>
                <a:latin typeface="Arial Black" panose="020B0A04020102020204" pitchFamily="34" charset="0"/>
                <a:ea typeface="+mj-ea"/>
                <a:cs typeface="Calibri Light" panose="020F0302020204030204" pitchFamily="34" charset="0"/>
              </a:rPr>
              <a:t> ТЕРРИТОРИЙ</a:t>
            </a:r>
            <a:r>
              <a:rPr kumimoji="0" lang="ru-RU"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Black" panose="020B0A04020102020204" pitchFamily="34" charset="0"/>
                <a:ea typeface="+mj-ea"/>
                <a:cs typeface="Calibri Light" panose="020F0302020204030204" pitchFamily="34" charset="0"/>
              </a:rPr>
              <a:t> </a:t>
            </a:r>
          </a:p>
        </p:txBody>
      </p:sp>
      <p:sp>
        <p:nvSpPr>
          <p:cNvPr id="2" name="Прямоугольник 1">
            <a:extLst>
              <a:ext uri="{FF2B5EF4-FFF2-40B4-BE49-F238E27FC236}">
                <a16:creationId xmlns:a16="http://schemas.microsoft.com/office/drawing/2014/main" id="{D53F2AF2-0CE7-4945-8F1E-95A3E0E1B908}"/>
              </a:ext>
            </a:extLst>
          </p:cNvPr>
          <p:cNvSpPr/>
          <p:nvPr/>
        </p:nvSpPr>
        <p:spPr>
          <a:xfrm>
            <a:off x="245985" y="764704"/>
            <a:ext cx="8759534" cy="658641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ru-RU" sz="1800" i="1" u="none" strike="noStrike" kern="1200" cap="none" spc="0" normalizeH="0" baseline="0" noProof="0" dirty="0">
                <a:ln>
                  <a:noFill/>
                </a:ln>
                <a:solidFill>
                  <a:schemeClr val="bg1"/>
                </a:solidFill>
                <a:effectLst/>
                <a:uLnTx/>
                <a:uFillTx/>
                <a:latin typeface="Verdana" pitchFamily="34" charset="0"/>
                <a:ea typeface="+mn-ea"/>
                <a:cs typeface="+mn-cs"/>
              </a:rPr>
              <a:t>Города-спутники</a:t>
            </a:r>
            <a:r>
              <a:rPr kumimoji="0" lang="ru-RU" sz="1800" b="1" i="1" u="none" strike="noStrike" kern="1200" cap="none" spc="0" normalizeH="0" baseline="0" noProof="0" dirty="0">
                <a:ln>
                  <a:noFill/>
                </a:ln>
                <a:solidFill>
                  <a:prstClr val="white"/>
                </a:solidFill>
                <a:effectLst/>
                <a:uLnTx/>
                <a:uFillTx/>
                <a:latin typeface="Verdana" pitchFamily="34" charset="0"/>
                <a:ea typeface="+mn-ea"/>
                <a:cs typeface="+mn-cs"/>
              </a:rPr>
              <a:t> – </a:t>
            </a:r>
            <a:r>
              <a:rPr kumimoji="0" lang="ru-RU" sz="1400" b="1" i="1" u="none" strike="noStrike" kern="1200" cap="none" spc="0" normalizeH="0" baseline="0" noProof="0" dirty="0">
                <a:ln>
                  <a:noFill/>
                </a:ln>
                <a:solidFill>
                  <a:prstClr val="white"/>
                </a:solidFill>
                <a:effectLst/>
                <a:uLnTx/>
                <a:uFillTx/>
                <a:latin typeface="Verdana" pitchFamily="34" charset="0"/>
                <a:ea typeface="+mn-ea"/>
                <a:cs typeface="+mn-cs"/>
              </a:rPr>
              <a:t>территории с городской средой повышенной комфортности, оснащенной необходимой инфраструктурой для эффективного взаимодействия с городом-центром и поддержки в виде мигрирующей рабочей силы</a:t>
            </a:r>
          </a:p>
          <a:p>
            <a:pPr marL="0" marR="0" lvl="0" indent="0" algn="l" defTabSz="914400" rtl="0" eaLnBrk="1" fontAlgn="base" latinLnBrk="0" hangingPunct="1">
              <a:lnSpc>
                <a:spcPct val="100000"/>
              </a:lnSpc>
              <a:spcBef>
                <a:spcPct val="0"/>
              </a:spcBef>
              <a:spcAft>
                <a:spcPts val="1200"/>
              </a:spcAft>
              <a:buClrTx/>
              <a:buSzTx/>
              <a:buFontTx/>
              <a:buNone/>
              <a:tabLst/>
              <a:defRPr/>
            </a:pPr>
            <a:r>
              <a:rPr kumimoji="0" lang="ru-RU" sz="1800" i="1" u="none" strike="noStrike" kern="1200" cap="none" spc="0" normalizeH="0" baseline="0" noProof="0" dirty="0">
                <a:ln>
                  <a:noFill/>
                </a:ln>
                <a:solidFill>
                  <a:schemeClr val="bg1"/>
                </a:solidFill>
                <a:effectLst/>
                <a:uLnTx/>
                <a:uFillTx/>
                <a:latin typeface="Verdana" pitchFamily="34" charset="0"/>
                <a:ea typeface="+mn-ea"/>
                <a:cs typeface="+mn-cs"/>
              </a:rPr>
              <a:t>Минский промышленный пояс </a:t>
            </a:r>
            <a:r>
              <a:rPr kumimoji="0" lang="ru-RU" sz="1800" b="1" i="1" u="none" strike="noStrike" kern="1200" cap="none" spc="0" normalizeH="0" baseline="0" noProof="0" dirty="0">
                <a:ln>
                  <a:noFill/>
                </a:ln>
                <a:solidFill>
                  <a:prstClr val="white"/>
                </a:solidFill>
                <a:effectLst/>
                <a:uLnTx/>
                <a:uFillTx/>
                <a:latin typeface="Verdana" pitchFamily="34" charset="0"/>
                <a:ea typeface="+mn-ea"/>
                <a:cs typeface="+mn-cs"/>
              </a:rPr>
              <a:t>– </a:t>
            </a:r>
            <a:r>
              <a:rPr kumimoji="0" lang="ru-RU" sz="1400" b="1" i="1" u="none" strike="noStrike" kern="1200" cap="none" spc="0" normalizeH="0" baseline="0" noProof="0" dirty="0">
                <a:ln>
                  <a:noFill/>
                </a:ln>
                <a:solidFill>
                  <a:prstClr val="white"/>
                </a:solidFill>
                <a:effectLst/>
                <a:uLnTx/>
                <a:uFillTx/>
                <a:latin typeface="Verdana" pitchFamily="34" charset="0"/>
                <a:ea typeface="+mn-ea"/>
                <a:cs typeface="+mn-cs"/>
              </a:rPr>
              <a:t>развитие промышленных комплексов Борисовского, Дзержинского, Молодечненского, Слуцкого, Смолевичского, Столбцовского, Солигорского районов</a:t>
            </a:r>
          </a:p>
          <a:p>
            <a:pPr marL="0" marR="0" lvl="0" indent="0" algn="l" defTabSz="914400" rtl="0" eaLnBrk="1" fontAlgn="base" latinLnBrk="0" hangingPunct="1">
              <a:lnSpc>
                <a:spcPct val="100000"/>
              </a:lnSpc>
              <a:spcBef>
                <a:spcPct val="0"/>
              </a:spcBef>
              <a:spcAft>
                <a:spcPts val="1200"/>
              </a:spcAft>
              <a:buClrTx/>
              <a:buSzTx/>
              <a:buFontTx/>
              <a:buNone/>
              <a:tabLst/>
              <a:defRPr/>
            </a:pPr>
            <a:r>
              <a:rPr kumimoji="0" lang="ru-RU" sz="1800" i="1" u="none" strike="noStrike" kern="1200" cap="none" spc="0" normalizeH="0" baseline="0" noProof="0" dirty="0">
                <a:ln>
                  <a:noFill/>
                </a:ln>
                <a:solidFill>
                  <a:schemeClr val="bg1"/>
                </a:solidFill>
                <a:effectLst/>
                <a:uLnTx/>
                <a:uFillTx/>
                <a:latin typeface="Verdana" pitchFamily="34" charset="0"/>
                <a:ea typeface="+mn-ea"/>
                <a:cs typeface="+mn-cs"/>
              </a:rPr>
              <a:t>Припятское Полесье (Брестская и Гомельская области) </a:t>
            </a:r>
            <a:r>
              <a:rPr kumimoji="0" lang="ru-RU" sz="1800" b="1" i="1" u="none" strike="noStrike" kern="1200" cap="none" spc="0" normalizeH="0" baseline="0" noProof="0" dirty="0">
                <a:ln>
                  <a:noFill/>
                </a:ln>
                <a:solidFill>
                  <a:prstClr val="white"/>
                </a:solidFill>
                <a:effectLst/>
                <a:uLnTx/>
                <a:uFillTx/>
                <a:latin typeface="Verdana" pitchFamily="34" charset="0"/>
                <a:ea typeface="+mn-ea"/>
                <a:cs typeface="+mn-cs"/>
              </a:rPr>
              <a:t>– </a:t>
            </a:r>
            <a:r>
              <a:rPr kumimoji="0" lang="ru-RU" sz="1400" b="1" i="1" u="none" strike="noStrike" kern="1200" cap="none" spc="0" normalizeH="0" baseline="0" noProof="0" dirty="0">
                <a:ln>
                  <a:noFill/>
                </a:ln>
                <a:solidFill>
                  <a:prstClr val="white"/>
                </a:solidFill>
                <a:effectLst/>
                <a:uLnTx/>
                <a:uFillTx/>
                <a:latin typeface="Verdana" pitchFamily="34" charset="0"/>
                <a:ea typeface="+mn-ea"/>
                <a:cs typeface="+mn-cs"/>
              </a:rPr>
              <a:t>Ганцевичский, Лунинецкий, Пинский, Столинский, Ельский, </a:t>
            </a:r>
            <a:r>
              <a:rPr kumimoji="0" lang="ru-RU" sz="1400" b="1" i="1" u="none" strike="noStrike" kern="1200" cap="none" spc="0" normalizeH="0" baseline="0" noProof="0" dirty="0" err="1">
                <a:ln>
                  <a:noFill/>
                </a:ln>
                <a:solidFill>
                  <a:prstClr val="white"/>
                </a:solidFill>
                <a:effectLst/>
                <a:uLnTx/>
                <a:uFillTx/>
                <a:latin typeface="Verdana" pitchFamily="34" charset="0"/>
                <a:ea typeface="+mn-ea"/>
                <a:cs typeface="+mn-cs"/>
              </a:rPr>
              <a:t>Лельчицкий</a:t>
            </a:r>
            <a:r>
              <a:rPr kumimoji="0" lang="ru-RU" sz="1400" b="1" i="1" u="none" strike="noStrike" kern="1200" cap="none" spc="0" normalizeH="0" baseline="0" noProof="0" dirty="0">
                <a:ln>
                  <a:noFill/>
                </a:ln>
                <a:solidFill>
                  <a:prstClr val="white"/>
                </a:solidFill>
                <a:effectLst/>
                <a:uLnTx/>
                <a:uFillTx/>
                <a:latin typeface="Verdana" pitchFamily="34" charset="0"/>
                <a:ea typeface="+mn-ea"/>
                <a:cs typeface="+mn-cs"/>
              </a:rPr>
              <a:t>, Житковичский, Калинковичский, Петриковский районы</a:t>
            </a:r>
          </a:p>
          <a:p>
            <a:pPr marL="0" marR="0" lvl="0" indent="0" algn="l" defTabSz="914400" rtl="0" eaLnBrk="1" fontAlgn="base" latinLnBrk="0" hangingPunct="1">
              <a:lnSpc>
                <a:spcPct val="100000"/>
              </a:lnSpc>
              <a:spcBef>
                <a:spcPct val="0"/>
              </a:spcBef>
              <a:spcAft>
                <a:spcPts val="1200"/>
              </a:spcAft>
              <a:buClrTx/>
              <a:buSzTx/>
              <a:buFontTx/>
              <a:buNone/>
              <a:tabLst/>
              <a:defRPr/>
            </a:pPr>
            <a:r>
              <a:rPr kumimoji="0" lang="ru-RU" sz="1800" i="1" u="none" strike="noStrike" kern="1200" cap="none" spc="0" normalizeH="0" baseline="0" noProof="0" dirty="0">
                <a:ln>
                  <a:noFill/>
                </a:ln>
                <a:solidFill>
                  <a:schemeClr val="bg1"/>
                </a:solidFill>
                <a:effectLst/>
                <a:uLnTx/>
                <a:uFillTx/>
                <a:latin typeface="Verdana" pitchFamily="34" charset="0"/>
                <a:ea typeface="+mn-ea"/>
                <a:cs typeface="+mn-cs"/>
              </a:rPr>
              <a:t>Юго-восточный регион Могилевской области </a:t>
            </a:r>
            <a:r>
              <a:rPr kumimoji="0" lang="ru-RU" sz="1800" b="1" i="1" u="none" strike="noStrike" kern="1200" cap="none" spc="0" normalizeH="0" baseline="0" noProof="0" dirty="0">
                <a:ln>
                  <a:noFill/>
                </a:ln>
                <a:solidFill>
                  <a:prstClr val="white"/>
                </a:solidFill>
                <a:effectLst/>
                <a:uLnTx/>
                <a:uFillTx/>
                <a:latin typeface="Verdana" pitchFamily="34" charset="0"/>
                <a:ea typeface="+mn-ea"/>
                <a:cs typeface="+mn-cs"/>
              </a:rPr>
              <a:t>– </a:t>
            </a:r>
            <a:r>
              <a:rPr kumimoji="0" lang="ru-RU" sz="1400" b="1" i="1" u="none" strike="noStrike" kern="1200" cap="none" spc="0" normalizeH="0" baseline="0" noProof="0" dirty="0">
                <a:ln>
                  <a:noFill/>
                </a:ln>
                <a:solidFill>
                  <a:prstClr val="white"/>
                </a:solidFill>
                <a:effectLst/>
                <a:uLnTx/>
                <a:uFillTx/>
                <a:latin typeface="Verdana" pitchFamily="34" charset="0"/>
                <a:ea typeface="+mn-ea"/>
                <a:cs typeface="+mn-cs"/>
              </a:rPr>
              <a:t>развитие потенциала Кричевского, Климовичского, Краснопольского, Костюковичского, Славгородского, Чериковского, Хотимского районов </a:t>
            </a:r>
          </a:p>
          <a:p>
            <a:pPr marL="0" marR="0" lvl="0" indent="0" algn="l" defTabSz="914400" rtl="0" eaLnBrk="1" fontAlgn="base" latinLnBrk="0" hangingPunct="1">
              <a:lnSpc>
                <a:spcPct val="100000"/>
              </a:lnSpc>
              <a:spcBef>
                <a:spcPct val="0"/>
              </a:spcBef>
              <a:spcAft>
                <a:spcPts val="1200"/>
              </a:spcAft>
              <a:buClrTx/>
              <a:buSzTx/>
              <a:buFontTx/>
              <a:buNone/>
              <a:tabLst/>
              <a:defRPr/>
            </a:pPr>
            <a:r>
              <a:rPr kumimoji="0" lang="ru-RU" sz="1800" i="1" u="none" strike="noStrike" kern="1200" cap="none" spc="0" normalizeH="0" baseline="0" noProof="0" dirty="0">
                <a:ln>
                  <a:noFill/>
                </a:ln>
                <a:solidFill>
                  <a:schemeClr val="bg1"/>
                </a:solidFill>
                <a:effectLst/>
                <a:uLnTx/>
                <a:uFillTx/>
                <a:latin typeface="Verdana" pitchFamily="34" charset="0"/>
                <a:ea typeface="+mn-ea"/>
                <a:cs typeface="+mn-cs"/>
              </a:rPr>
              <a:t>Витебское Поозерье </a:t>
            </a:r>
            <a:r>
              <a:rPr kumimoji="0" lang="ru-RU" sz="1800" b="1" i="1" u="none" strike="noStrike" kern="1200" cap="none" spc="0" normalizeH="0" baseline="0" noProof="0" dirty="0">
                <a:ln>
                  <a:noFill/>
                </a:ln>
                <a:solidFill>
                  <a:prstClr val="white"/>
                </a:solidFill>
                <a:effectLst/>
                <a:uLnTx/>
                <a:uFillTx/>
                <a:latin typeface="Verdana" pitchFamily="34" charset="0"/>
                <a:ea typeface="+mn-ea"/>
                <a:cs typeface="+mn-cs"/>
              </a:rPr>
              <a:t>– </a:t>
            </a:r>
            <a:r>
              <a:rPr kumimoji="0" lang="ru-RU" sz="1400" b="1" i="1" u="none" strike="noStrike" kern="1200" cap="none" spc="0" normalizeH="0" baseline="0" noProof="0" dirty="0" err="1">
                <a:ln>
                  <a:noFill/>
                </a:ln>
                <a:solidFill>
                  <a:prstClr val="white"/>
                </a:solidFill>
                <a:effectLst/>
                <a:uLnTx/>
                <a:uFillTx/>
                <a:latin typeface="Verdana" pitchFamily="34" charset="0"/>
                <a:ea typeface="+mn-ea"/>
                <a:cs typeface="+mn-cs"/>
              </a:rPr>
              <a:t>Браславский</a:t>
            </a:r>
            <a:r>
              <a:rPr kumimoji="0" lang="ru-RU" sz="1400" b="1" i="1" u="none" strike="noStrike" kern="1200" cap="none" spc="0" normalizeH="0" baseline="0" noProof="0" dirty="0">
                <a:ln>
                  <a:noFill/>
                </a:ln>
                <a:solidFill>
                  <a:prstClr val="white"/>
                </a:solidFill>
                <a:effectLst/>
                <a:uLnTx/>
                <a:uFillTx/>
                <a:latin typeface="Verdana" pitchFamily="34" charset="0"/>
                <a:ea typeface="+mn-ea"/>
                <a:cs typeface="+mn-cs"/>
              </a:rPr>
              <a:t>, </a:t>
            </a:r>
            <a:r>
              <a:rPr kumimoji="0" lang="ru-RU" sz="1400" b="1" i="1" u="none" strike="noStrike" kern="1200" cap="none" spc="0" normalizeH="0" baseline="0" noProof="0" dirty="0" err="1">
                <a:ln>
                  <a:noFill/>
                </a:ln>
                <a:solidFill>
                  <a:prstClr val="white"/>
                </a:solidFill>
                <a:effectLst/>
                <a:uLnTx/>
                <a:uFillTx/>
                <a:latin typeface="Verdana" pitchFamily="34" charset="0"/>
                <a:ea typeface="+mn-ea"/>
                <a:cs typeface="+mn-cs"/>
              </a:rPr>
              <a:t>Городокский</a:t>
            </a:r>
            <a:r>
              <a:rPr kumimoji="0" lang="ru-RU" sz="1400" b="1" i="1" u="none" strike="noStrike" kern="1200" cap="none" spc="0" normalizeH="0" baseline="0" noProof="0" dirty="0">
                <a:ln>
                  <a:noFill/>
                </a:ln>
                <a:solidFill>
                  <a:prstClr val="white"/>
                </a:solidFill>
                <a:effectLst/>
                <a:uLnTx/>
                <a:uFillTx/>
                <a:latin typeface="Verdana" pitchFamily="34" charset="0"/>
                <a:ea typeface="+mn-ea"/>
                <a:cs typeface="+mn-cs"/>
              </a:rPr>
              <a:t>, </a:t>
            </a:r>
            <a:r>
              <a:rPr kumimoji="0" lang="ru-RU" sz="1400" b="1" i="1" u="none" strike="noStrike" kern="1200" cap="none" spc="0" normalizeH="0" baseline="0" noProof="0" dirty="0" err="1">
                <a:ln>
                  <a:noFill/>
                </a:ln>
                <a:solidFill>
                  <a:prstClr val="white"/>
                </a:solidFill>
                <a:effectLst/>
                <a:uLnTx/>
                <a:uFillTx/>
                <a:latin typeface="Verdana" pitchFamily="34" charset="0"/>
                <a:ea typeface="+mn-ea"/>
                <a:cs typeface="+mn-cs"/>
              </a:rPr>
              <a:t>Докшицкий</a:t>
            </a:r>
            <a:r>
              <a:rPr kumimoji="0" lang="ru-RU" sz="1400" b="1" i="1" u="none" strike="noStrike" kern="1200" cap="none" spc="0" normalizeH="0" baseline="0" noProof="0" dirty="0">
                <a:ln>
                  <a:noFill/>
                </a:ln>
                <a:solidFill>
                  <a:prstClr val="white"/>
                </a:solidFill>
                <a:effectLst/>
                <a:uLnTx/>
                <a:uFillTx/>
                <a:latin typeface="Verdana" pitchFamily="34" charset="0"/>
                <a:ea typeface="+mn-ea"/>
                <a:cs typeface="+mn-cs"/>
              </a:rPr>
              <a:t>, </a:t>
            </a:r>
            <a:r>
              <a:rPr kumimoji="0" lang="ru-RU" sz="1400" b="1" i="1" u="none" strike="noStrike" kern="1200" cap="none" spc="0" normalizeH="0" baseline="0" noProof="0" dirty="0" err="1">
                <a:ln>
                  <a:noFill/>
                </a:ln>
                <a:solidFill>
                  <a:prstClr val="white"/>
                </a:solidFill>
                <a:effectLst/>
                <a:uLnTx/>
                <a:uFillTx/>
                <a:latin typeface="Verdana" pitchFamily="34" charset="0"/>
                <a:ea typeface="+mn-ea"/>
                <a:cs typeface="+mn-cs"/>
              </a:rPr>
              <a:t>Лепельский</a:t>
            </a:r>
            <a:r>
              <a:rPr kumimoji="0" lang="ru-RU" sz="1400" b="1" i="1" u="none" strike="noStrike" kern="1200" cap="none" spc="0" normalizeH="0" baseline="0" noProof="0" dirty="0">
                <a:ln>
                  <a:noFill/>
                </a:ln>
                <a:solidFill>
                  <a:prstClr val="white"/>
                </a:solidFill>
                <a:effectLst/>
                <a:uLnTx/>
                <a:uFillTx/>
                <a:latin typeface="Verdana" pitchFamily="34" charset="0"/>
                <a:ea typeface="+mn-ea"/>
                <a:cs typeface="+mn-cs"/>
              </a:rPr>
              <a:t>, </a:t>
            </a:r>
            <a:r>
              <a:rPr kumimoji="0" lang="ru-RU" sz="1400" b="1" i="1" u="none" strike="noStrike" kern="1200" cap="none" spc="0" normalizeH="0" baseline="0" noProof="0" dirty="0" err="1">
                <a:ln>
                  <a:noFill/>
                </a:ln>
                <a:solidFill>
                  <a:prstClr val="white"/>
                </a:solidFill>
                <a:effectLst/>
                <a:uLnTx/>
                <a:uFillTx/>
                <a:latin typeface="Verdana" pitchFamily="34" charset="0"/>
                <a:ea typeface="+mn-ea"/>
                <a:cs typeface="+mn-cs"/>
              </a:rPr>
              <a:t>Миорский</a:t>
            </a:r>
            <a:r>
              <a:rPr kumimoji="0" lang="ru-RU" sz="1400" b="1" i="1" u="none" strike="noStrike" kern="1200" cap="none" spc="0" normalizeH="0" baseline="0" noProof="0" dirty="0">
                <a:ln>
                  <a:noFill/>
                </a:ln>
                <a:solidFill>
                  <a:prstClr val="white"/>
                </a:solidFill>
                <a:effectLst/>
                <a:uLnTx/>
                <a:uFillTx/>
                <a:latin typeface="Verdana" pitchFamily="34" charset="0"/>
                <a:ea typeface="+mn-ea"/>
                <a:cs typeface="+mn-cs"/>
              </a:rPr>
              <a:t>, Полоцкий, </a:t>
            </a:r>
            <a:r>
              <a:rPr kumimoji="0" lang="ru-RU" sz="1400" b="1" i="1" u="none" strike="noStrike" kern="1200" cap="none" spc="0" normalizeH="0" baseline="0" noProof="0" dirty="0" err="1">
                <a:ln>
                  <a:noFill/>
                </a:ln>
                <a:solidFill>
                  <a:prstClr val="white"/>
                </a:solidFill>
                <a:effectLst/>
                <a:uLnTx/>
                <a:uFillTx/>
                <a:latin typeface="Verdana" pitchFamily="34" charset="0"/>
                <a:ea typeface="+mn-ea"/>
                <a:cs typeface="+mn-cs"/>
              </a:rPr>
              <a:t>Ушачский</a:t>
            </a:r>
            <a:r>
              <a:rPr kumimoji="0" lang="ru-RU" sz="1400" b="1" i="1" u="none" strike="noStrike" kern="1200" cap="none" spc="0" normalizeH="0" baseline="0" noProof="0" dirty="0">
                <a:ln>
                  <a:noFill/>
                </a:ln>
                <a:solidFill>
                  <a:prstClr val="white"/>
                </a:solidFill>
                <a:effectLst/>
                <a:uLnTx/>
                <a:uFillTx/>
                <a:latin typeface="Verdana" pitchFamily="34" charset="0"/>
                <a:ea typeface="+mn-ea"/>
                <a:cs typeface="+mn-cs"/>
              </a:rPr>
              <a:t> районы</a:t>
            </a:r>
          </a:p>
          <a:p>
            <a:pPr marL="0" marR="0" lvl="0" indent="0" algn="l" defTabSz="914400" rtl="0" eaLnBrk="1" fontAlgn="base" latinLnBrk="0" hangingPunct="1">
              <a:lnSpc>
                <a:spcPct val="100000"/>
              </a:lnSpc>
              <a:spcBef>
                <a:spcPct val="0"/>
              </a:spcBef>
              <a:spcAft>
                <a:spcPts val="1200"/>
              </a:spcAft>
              <a:buClrTx/>
              <a:buSzTx/>
              <a:buFontTx/>
              <a:buNone/>
              <a:tabLst/>
              <a:defRPr/>
            </a:pPr>
            <a:r>
              <a:rPr kumimoji="0" lang="ru-RU" sz="1800" i="1" u="none" strike="noStrike" kern="1200" cap="none" spc="0" normalizeH="0" baseline="0" noProof="0" dirty="0" err="1">
                <a:ln>
                  <a:noFill/>
                </a:ln>
                <a:solidFill>
                  <a:schemeClr val="bg1"/>
                </a:solidFill>
                <a:effectLst/>
                <a:uLnTx/>
                <a:uFillTx/>
                <a:latin typeface="Verdana" pitchFamily="34" charset="0"/>
                <a:ea typeface="+mn-ea"/>
                <a:cs typeface="+mn-cs"/>
              </a:rPr>
              <a:t>Принеманский</a:t>
            </a:r>
            <a:r>
              <a:rPr kumimoji="0" lang="ru-RU" sz="1800" i="1" u="none" strike="noStrike" kern="1200" cap="none" spc="0" normalizeH="0" baseline="0" noProof="0" dirty="0">
                <a:ln>
                  <a:noFill/>
                </a:ln>
                <a:solidFill>
                  <a:schemeClr val="bg1"/>
                </a:solidFill>
                <a:effectLst/>
                <a:uLnTx/>
                <a:uFillTx/>
                <a:latin typeface="Verdana" pitchFamily="34" charset="0"/>
                <a:ea typeface="+mn-ea"/>
                <a:cs typeface="+mn-cs"/>
              </a:rPr>
              <a:t> край (Гродненская область</a:t>
            </a:r>
            <a:r>
              <a:rPr lang="ru-RU" i="1" dirty="0">
                <a:solidFill>
                  <a:schemeClr val="bg1"/>
                </a:solidFill>
              </a:rPr>
              <a:t>)</a:t>
            </a:r>
            <a:r>
              <a:rPr kumimoji="0" lang="ru-RU" sz="1800" b="1" i="1" u="none" strike="noStrike" kern="1200" cap="none" spc="0" normalizeH="0" baseline="0" noProof="0" dirty="0">
                <a:ln>
                  <a:noFill/>
                </a:ln>
                <a:solidFill>
                  <a:prstClr val="white"/>
                </a:solidFill>
                <a:effectLst/>
                <a:uLnTx/>
                <a:uFillTx/>
                <a:latin typeface="Verdana" pitchFamily="34" charset="0"/>
                <a:ea typeface="+mn-ea"/>
                <a:cs typeface="+mn-cs"/>
              </a:rPr>
              <a:t> – </a:t>
            </a:r>
            <a:r>
              <a:rPr kumimoji="0" lang="ru-RU" sz="1400" b="1" i="1" u="none" strike="noStrike" kern="1200" cap="none" spc="0" normalizeH="0" baseline="0" noProof="0" dirty="0">
                <a:ln>
                  <a:noFill/>
                </a:ln>
                <a:solidFill>
                  <a:prstClr val="white"/>
                </a:solidFill>
                <a:effectLst/>
                <a:uLnTx/>
                <a:uFillTx/>
                <a:latin typeface="Verdana" pitchFamily="34" charset="0"/>
                <a:ea typeface="+mn-ea"/>
                <a:cs typeface="+mn-cs"/>
              </a:rPr>
              <a:t>Волковысский, Вороновский, </a:t>
            </a:r>
            <a:r>
              <a:rPr kumimoji="0" lang="ru-RU" sz="1400" b="1" i="1" u="none" strike="noStrike" kern="1200" cap="none" spc="0" normalizeH="0" baseline="0" noProof="0" dirty="0" err="1">
                <a:ln>
                  <a:noFill/>
                </a:ln>
                <a:solidFill>
                  <a:prstClr val="white"/>
                </a:solidFill>
                <a:effectLst/>
                <a:uLnTx/>
                <a:uFillTx/>
                <a:latin typeface="Verdana" pitchFamily="34" charset="0"/>
                <a:ea typeface="+mn-ea"/>
                <a:cs typeface="+mn-cs"/>
              </a:rPr>
              <a:t>Кореличский</a:t>
            </a:r>
            <a:r>
              <a:rPr kumimoji="0" lang="ru-RU" sz="1400" b="1" i="1" u="none" strike="noStrike" kern="1200" cap="none" spc="0" normalizeH="0" baseline="0" noProof="0" dirty="0">
                <a:ln>
                  <a:noFill/>
                </a:ln>
                <a:solidFill>
                  <a:prstClr val="white"/>
                </a:solidFill>
                <a:effectLst/>
                <a:uLnTx/>
                <a:uFillTx/>
                <a:latin typeface="Verdana" pitchFamily="34" charset="0"/>
                <a:ea typeface="+mn-ea"/>
                <a:cs typeface="+mn-cs"/>
              </a:rPr>
              <a:t>, Лидский, </a:t>
            </a:r>
            <a:r>
              <a:rPr kumimoji="0" lang="ru-RU" sz="1400" b="1" i="1" u="none" strike="noStrike" kern="1200" cap="none" spc="0" normalizeH="0" baseline="0" noProof="0" dirty="0" err="1">
                <a:ln>
                  <a:noFill/>
                </a:ln>
                <a:solidFill>
                  <a:prstClr val="white"/>
                </a:solidFill>
                <a:effectLst/>
                <a:uLnTx/>
                <a:uFillTx/>
                <a:latin typeface="Verdana" pitchFamily="34" charset="0"/>
                <a:ea typeface="+mn-ea"/>
                <a:cs typeface="+mn-cs"/>
              </a:rPr>
              <a:t>Новогрудский</a:t>
            </a:r>
            <a:r>
              <a:rPr kumimoji="0" lang="ru-RU" sz="1400" b="1" i="1" u="none" strike="noStrike" kern="1200" cap="none" spc="0" normalizeH="0" baseline="0" noProof="0" dirty="0">
                <a:ln>
                  <a:noFill/>
                </a:ln>
                <a:solidFill>
                  <a:prstClr val="white"/>
                </a:solidFill>
                <a:effectLst/>
                <a:uLnTx/>
                <a:uFillTx/>
                <a:latin typeface="Verdana" pitchFamily="34" charset="0"/>
                <a:ea typeface="+mn-ea"/>
                <a:cs typeface="+mn-cs"/>
              </a:rPr>
              <a:t>, </a:t>
            </a:r>
            <a:r>
              <a:rPr kumimoji="0" lang="ru-RU" sz="1400" b="1" i="1" u="none" strike="noStrike" kern="1200" cap="none" spc="0" normalizeH="0" baseline="0" noProof="0" dirty="0" err="1">
                <a:ln>
                  <a:noFill/>
                </a:ln>
                <a:solidFill>
                  <a:prstClr val="white"/>
                </a:solidFill>
                <a:effectLst/>
                <a:uLnTx/>
                <a:uFillTx/>
                <a:latin typeface="Verdana" pitchFamily="34" charset="0"/>
                <a:ea typeface="+mn-ea"/>
                <a:cs typeface="+mn-cs"/>
              </a:rPr>
              <a:t>Ошмянский</a:t>
            </a:r>
            <a:r>
              <a:rPr kumimoji="0" lang="ru-RU" sz="1400" b="1" i="1" u="none" strike="noStrike" kern="1200" cap="none" spc="0" normalizeH="0" baseline="0" noProof="0" dirty="0">
                <a:ln>
                  <a:noFill/>
                </a:ln>
                <a:solidFill>
                  <a:prstClr val="white"/>
                </a:solidFill>
                <a:effectLst/>
                <a:uLnTx/>
                <a:uFillTx/>
                <a:latin typeface="Verdana" pitchFamily="34" charset="0"/>
                <a:ea typeface="+mn-ea"/>
                <a:cs typeface="+mn-cs"/>
              </a:rPr>
              <a:t>, Сморгонский  районы</a:t>
            </a:r>
          </a:p>
          <a:p>
            <a:pPr marL="0" marR="0" lvl="0" indent="0" algn="l" defTabSz="914400" rtl="0" eaLnBrk="1" fontAlgn="base" latinLnBrk="0" hangingPunct="1">
              <a:lnSpc>
                <a:spcPct val="100000"/>
              </a:lnSpc>
              <a:spcBef>
                <a:spcPct val="0"/>
              </a:spcBef>
              <a:spcAft>
                <a:spcPts val="1200"/>
              </a:spcAft>
              <a:buClrTx/>
              <a:buSzTx/>
              <a:buFontTx/>
              <a:buNone/>
              <a:tabLst/>
              <a:defRPr/>
            </a:pPr>
            <a:r>
              <a:rPr kumimoji="0" lang="ru-RU" sz="1800" i="1" u="none" strike="noStrike" kern="1200" cap="none" spc="0" normalizeH="0" baseline="0" noProof="0" dirty="0">
                <a:ln>
                  <a:noFill/>
                </a:ln>
                <a:solidFill>
                  <a:schemeClr val="bg1"/>
                </a:solidFill>
                <a:effectLst/>
                <a:uLnTx/>
                <a:uFillTx/>
                <a:latin typeface="Verdana" pitchFamily="34" charset="0"/>
                <a:ea typeface="+mn-ea"/>
                <a:cs typeface="+mn-cs"/>
              </a:rPr>
              <a:t>Программа «АПК будущего» на 2026–2030 гг.</a:t>
            </a:r>
            <a:r>
              <a:rPr kumimoji="0" lang="ru-RU" sz="1800" i="1" u="none" strike="noStrike" kern="1200" cap="none" spc="0" normalizeH="0" noProof="0" dirty="0">
                <a:ln>
                  <a:noFill/>
                </a:ln>
                <a:solidFill>
                  <a:schemeClr val="bg1"/>
                </a:solidFill>
                <a:effectLst/>
                <a:uLnTx/>
                <a:uFillTx/>
                <a:latin typeface="Verdana" pitchFamily="34" charset="0"/>
                <a:ea typeface="+mn-ea"/>
                <a:cs typeface="+mn-cs"/>
              </a:rPr>
              <a:t> </a:t>
            </a:r>
            <a:r>
              <a:rPr kumimoji="0" lang="ru-RU" sz="1800" b="1" i="1" u="none" strike="noStrike" kern="1200" cap="none" spc="0" normalizeH="0" noProof="0" dirty="0">
                <a:ln>
                  <a:noFill/>
                </a:ln>
                <a:solidFill>
                  <a:prstClr val="white"/>
                </a:solidFill>
                <a:effectLst/>
                <a:uLnTx/>
                <a:uFillTx/>
                <a:latin typeface="Verdana" pitchFamily="34" charset="0"/>
                <a:ea typeface="+mn-ea"/>
                <a:cs typeface="+mn-cs"/>
              </a:rPr>
              <a:t>– </a:t>
            </a:r>
            <a:r>
              <a:rPr kumimoji="0" lang="ru-RU" sz="1400" b="1" i="1" u="none" strike="noStrike" kern="1200" cap="none" spc="0" normalizeH="0" noProof="0" dirty="0">
                <a:ln>
                  <a:noFill/>
                </a:ln>
                <a:solidFill>
                  <a:prstClr val="white"/>
                </a:solidFill>
                <a:effectLst/>
                <a:uLnTx/>
                <a:uFillTx/>
                <a:latin typeface="Verdana" pitchFamily="34" charset="0"/>
                <a:ea typeface="+mn-ea"/>
                <a:cs typeface="+mn-cs"/>
              </a:rPr>
              <a:t>сельская местность </a:t>
            </a:r>
            <a:endParaRPr kumimoji="0" lang="ru-RU" sz="1400" b="1" i="1" u="none" strike="noStrike" kern="1200" cap="none" spc="0" normalizeH="0" baseline="0" noProof="0" dirty="0">
              <a:ln>
                <a:noFill/>
              </a:ln>
              <a:solidFill>
                <a:prstClr val="white"/>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1" i="1" u="none" strike="noStrike" kern="1200" cap="none" spc="0" normalizeH="0" baseline="0" noProof="0" dirty="0">
              <a:ln>
                <a:noFill/>
              </a:ln>
              <a:solidFill>
                <a:prstClr val="white"/>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1" i="1" u="none" strike="noStrike" kern="1200" cap="none" spc="0" normalizeH="0" baseline="0" noProof="0" dirty="0">
              <a:ln>
                <a:noFill/>
              </a:ln>
              <a:solidFill>
                <a:prstClr val="white"/>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1" i="1" u="none" strike="noStrike" kern="1200" cap="none" spc="0" normalizeH="0" baseline="0" noProof="0" dirty="0">
              <a:ln>
                <a:noFill/>
              </a:ln>
              <a:solidFill>
                <a:prstClr val="white"/>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Verdana" pitchFamily="34" charset="0"/>
              <a:ea typeface="+mn-ea"/>
              <a:cs typeface="+mn-cs"/>
            </a:endParaRPr>
          </a:p>
        </p:txBody>
      </p:sp>
    </p:spTree>
    <p:extLst>
      <p:ext uri="{BB962C8B-B14F-4D97-AF65-F5344CB8AC3E}">
        <p14:creationId xmlns:p14="http://schemas.microsoft.com/office/powerpoint/2010/main" val="2634350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0" name="Заголовок 1">
            <a:extLst>
              <a:ext uri="{FF2B5EF4-FFF2-40B4-BE49-F238E27FC236}">
                <a16:creationId xmlns:a16="http://schemas.microsoft.com/office/drawing/2014/main" id="{37CB8D1C-F663-43E7-9DA7-A06687618907}"/>
              </a:ext>
            </a:extLst>
          </p:cNvPr>
          <p:cNvSpPr txBox="1">
            <a:spLocks/>
          </p:cNvSpPr>
          <p:nvPr/>
        </p:nvSpPr>
        <p:spPr bwMode="auto">
          <a:xfrm>
            <a:off x="395536" y="444563"/>
            <a:ext cx="8496944" cy="75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lvl="0" algn="ctr" eaLnBrk="1" hangingPunct="1">
              <a:defRPr/>
            </a:pPr>
            <a:r>
              <a:rPr lang="ru-RU" sz="2400" b="1" kern="0" dirty="0">
                <a:solidFill>
                  <a:srgbClr val="002060"/>
                </a:solidFill>
                <a:effectLst>
                  <a:outerShdw blurRad="38100" dist="38100" dir="2700000" algn="tl">
                    <a:srgbClr val="000000">
                      <a:alpha val="43137"/>
                    </a:srgbClr>
                  </a:outerShdw>
                </a:effectLst>
                <a:latin typeface="Arial Black" panose="020B0A04020102020204" pitchFamily="34" charset="0"/>
                <a:cs typeface="Calibri Light" panose="020F0302020204030204" pitchFamily="34" charset="0"/>
              </a:rPr>
              <a:t>ВИТЕБСКОЕ ПООЗЕРЬЕ  </a:t>
            </a:r>
            <a:endParaRPr kumimoji="0" lang="ru-RU"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Black" panose="020B0A04020102020204" pitchFamily="34" charset="0"/>
              <a:ea typeface="+mj-ea"/>
              <a:cs typeface="Calibri Light" panose="020F0302020204030204" pitchFamily="34" charset="0"/>
            </a:endParaRPr>
          </a:p>
        </p:txBody>
      </p:sp>
      <p:sp>
        <p:nvSpPr>
          <p:cNvPr id="7" name="Прямоугольник 6">
            <a:extLst>
              <a:ext uri="{FF2B5EF4-FFF2-40B4-BE49-F238E27FC236}">
                <a16:creationId xmlns:a16="http://schemas.microsoft.com/office/drawing/2014/main" id="{D53F2AF2-0CE7-4945-8F1E-95A3E0E1B908}"/>
              </a:ext>
            </a:extLst>
          </p:cNvPr>
          <p:cNvSpPr/>
          <p:nvPr/>
        </p:nvSpPr>
        <p:spPr>
          <a:xfrm>
            <a:off x="125760" y="1700808"/>
            <a:ext cx="9036496" cy="3323987"/>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lang="ru-RU" sz="2000" i="1" dirty="0">
                <a:solidFill>
                  <a:schemeClr val="bg1"/>
                </a:solidFill>
              </a:rPr>
              <a:t>осуществление </a:t>
            </a:r>
            <a:r>
              <a:rPr lang="ru-RU" sz="2000" b="1" i="1" dirty="0">
                <a:solidFill>
                  <a:schemeClr val="bg1"/>
                </a:solidFill>
              </a:rPr>
              <a:t>инвестиционных проектов</a:t>
            </a:r>
            <a:r>
              <a:rPr lang="ru-RU" sz="2000" i="1" dirty="0">
                <a:solidFill>
                  <a:schemeClr val="bg1"/>
                </a:solidFill>
              </a:rPr>
              <a:t>, в том числе на природных территориях </a:t>
            </a:r>
            <a:r>
              <a:rPr lang="ru-RU" sz="2000" b="1" i="1" dirty="0">
                <a:solidFill>
                  <a:schemeClr val="bg1"/>
                </a:solidFill>
              </a:rPr>
              <a:t>Браславского </a:t>
            </a:r>
            <a:r>
              <a:rPr lang="ru-RU" sz="2000" i="1" dirty="0">
                <a:solidFill>
                  <a:schemeClr val="bg1"/>
                </a:solidFill>
              </a:rPr>
              <a:t>района;</a:t>
            </a:r>
          </a:p>
          <a:p>
            <a:pPr marL="285750" lvl="0" indent="-285750">
              <a:spcAft>
                <a:spcPts val="1200"/>
              </a:spcAft>
              <a:buFont typeface="Arial" panose="020B0604020202020204" pitchFamily="34" charset="0"/>
              <a:buChar char="•"/>
            </a:pPr>
            <a:r>
              <a:rPr lang="ru-RU" sz="2000" i="1" dirty="0">
                <a:solidFill>
                  <a:schemeClr val="bg1"/>
                </a:solidFill>
              </a:rPr>
              <a:t>развитие </a:t>
            </a:r>
            <a:r>
              <a:rPr lang="ru-RU" sz="2000" b="1" i="1" dirty="0">
                <a:solidFill>
                  <a:schemeClr val="bg1"/>
                </a:solidFill>
              </a:rPr>
              <a:t>экологического туризма </a:t>
            </a:r>
            <a:r>
              <a:rPr lang="ru-RU" sz="2000" i="1" dirty="0">
                <a:solidFill>
                  <a:schemeClr val="bg1"/>
                </a:solidFill>
              </a:rPr>
              <a:t>на базе уникальных природных объектов </a:t>
            </a:r>
            <a:r>
              <a:rPr lang="ru-RU" sz="2000" b="1" i="1" dirty="0">
                <a:solidFill>
                  <a:schemeClr val="bg1"/>
                </a:solidFill>
              </a:rPr>
              <a:t>Браславского, </a:t>
            </a:r>
            <a:r>
              <a:rPr lang="ru-RU" sz="2000" b="1" i="1" dirty="0" err="1">
                <a:solidFill>
                  <a:schemeClr val="bg1"/>
                </a:solidFill>
              </a:rPr>
              <a:t>Миорского</a:t>
            </a:r>
            <a:r>
              <a:rPr lang="ru-RU" sz="2000" b="1" i="1" dirty="0">
                <a:solidFill>
                  <a:schemeClr val="bg1"/>
                </a:solidFill>
              </a:rPr>
              <a:t> </a:t>
            </a:r>
            <a:r>
              <a:rPr lang="ru-RU" sz="2000" i="1" dirty="0">
                <a:solidFill>
                  <a:schemeClr val="bg1"/>
                </a:solidFill>
              </a:rPr>
              <a:t>районов (верховые болота);</a:t>
            </a:r>
          </a:p>
          <a:p>
            <a:pPr marL="285750" lvl="0" indent="-285750">
              <a:spcAft>
                <a:spcPts val="1200"/>
              </a:spcAft>
              <a:buFont typeface="Arial" panose="020B0604020202020204" pitchFamily="34" charset="0"/>
              <a:buChar char="•"/>
            </a:pPr>
            <a:r>
              <a:rPr lang="ru-RU" sz="2000" i="1" dirty="0">
                <a:solidFill>
                  <a:schemeClr val="bg1"/>
                </a:solidFill>
              </a:rPr>
              <a:t>развитие </a:t>
            </a:r>
            <a:r>
              <a:rPr lang="ru-RU" sz="2000" b="1" i="1" dirty="0">
                <a:solidFill>
                  <a:schemeClr val="bg1"/>
                </a:solidFill>
              </a:rPr>
              <a:t>лечебно-оздоровительного туризма </a:t>
            </a:r>
            <a:r>
              <a:rPr lang="ru-RU" sz="2000" i="1" dirty="0">
                <a:solidFill>
                  <a:schemeClr val="bg1"/>
                </a:solidFill>
              </a:rPr>
              <a:t>на базе рекреационных ресурсов </a:t>
            </a:r>
            <a:r>
              <a:rPr lang="ru-RU" sz="2000" b="1" i="1" dirty="0">
                <a:solidFill>
                  <a:schemeClr val="bg1"/>
                </a:solidFill>
              </a:rPr>
              <a:t>Лепель – Ушачи – Докшицы</a:t>
            </a:r>
            <a:r>
              <a:rPr lang="ru-RU" sz="2000" i="1" dirty="0">
                <a:solidFill>
                  <a:schemeClr val="bg1"/>
                </a:solidFill>
              </a:rPr>
              <a:t>;</a:t>
            </a:r>
          </a:p>
          <a:p>
            <a:pPr marL="285750" lvl="0" indent="-285750">
              <a:spcAft>
                <a:spcPts val="1200"/>
              </a:spcAft>
              <a:buFont typeface="Arial" panose="020B0604020202020204" pitchFamily="34" charset="0"/>
              <a:buChar char="•"/>
            </a:pPr>
            <a:r>
              <a:rPr lang="ru-RU" sz="2000" i="1" dirty="0">
                <a:solidFill>
                  <a:schemeClr val="bg1"/>
                </a:solidFill>
              </a:rPr>
              <a:t>развитие </a:t>
            </a:r>
            <a:r>
              <a:rPr lang="ru-RU" sz="2000" b="1" i="1" dirty="0">
                <a:solidFill>
                  <a:schemeClr val="bg1"/>
                </a:solidFill>
              </a:rPr>
              <a:t>охотничьего туризма </a:t>
            </a:r>
            <a:r>
              <a:rPr lang="ru-RU" sz="2000" i="1" dirty="0">
                <a:solidFill>
                  <a:schemeClr val="bg1"/>
                </a:solidFill>
              </a:rPr>
              <a:t>на базе </a:t>
            </a:r>
            <a:r>
              <a:rPr lang="ru-RU" sz="2000" b="1" i="1" dirty="0" err="1">
                <a:solidFill>
                  <a:schemeClr val="bg1"/>
                </a:solidFill>
              </a:rPr>
              <a:t>Городокского</a:t>
            </a:r>
            <a:r>
              <a:rPr lang="ru-RU" sz="2000" b="1" i="1" dirty="0">
                <a:solidFill>
                  <a:schemeClr val="bg1"/>
                </a:solidFill>
              </a:rPr>
              <a:t> и Полоцкого </a:t>
            </a:r>
            <a:r>
              <a:rPr lang="ru-RU" sz="2000" i="1" dirty="0">
                <a:solidFill>
                  <a:schemeClr val="bg1"/>
                </a:solidFill>
              </a:rPr>
              <a:t>районов. </a:t>
            </a:r>
            <a:endParaRPr kumimoji="0" lang="ru-RU" sz="2000" b="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043299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2058" y="865236"/>
            <a:ext cx="10124618" cy="5695098"/>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269091" y="865237"/>
            <a:ext cx="346722" cy="890553"/>
          </a:xfrm>
          <a:prstGeom prst="rect">
            <a:avLst/>
          </a:prstGeom>
          <a:solidFill>
            <a:srgbClr val="182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a:solidFill>
                <a:prstClr val="white"/>
              </a:solidFill>
              <a:latin typeface="Calibri"/>
            </a:endParaRPr>
          </a:p>
        </p:txBody>
      </p:sp>
      <p:sp>
        <p:nvSpPr>
          <p:cNvPr id="3" name="Прямоугольник 2"/>
          <p:cNvSpPr/>
          <p:nvPr/>
        </p:nvSpPr>
        <p:spPr>
          <a:xfrm>
            <a:off x="558493" y="242258"/>
            <a:ext cx="8244408" cy="569387"/>
          </a:xfrm>
          <a:prstGeom prst="rect">
            <a:avLst/>
          </a:prstGeom>
        </p:spPr>
        <p:txBody>
          <a:bodyPr wrap="square">
            <a:spAutoFit/>
          </a:bodyPr>
          <a:lstStyle/>
          <a:p>
            <a:pPr fontAlgn="auto">
              <a:spcBef>
                <a:spcPts val="0"/>
              </a:spcBef>
              <a:spcAft>
                <a:spcPts val="0"/>
              </a:spcAft>
              <a:defRPr/>
            </a:pPr>
            <a:r>
              <a:rPr lang="ru-RU" sz="3100" b="1" dirty="0">
                <a:solidFill>
                  <a:srgbClr val="182C7F"/>
                </a:solidFill>
                <a:latin typeface="Calibri"/>
              </a:rPr>
              <a:t>ИНИЦИАТИВА «ОДИН РАЙОН – ОДИН ПРОЕКТ»</a:t>
            </a:r>
          </a:p>
        </p:txBody>
      </p:sp>
      <p:sp>
        <p:nvSpPr>
          <p:cNvPr id="5" name="Прямоугольник 4">
            <a:extLst>
              <a:ext uri="{FF2B5EF4-FFF2-40B4-BE49-F238E27FC236}">
                <a16:creationId xmlns:a16="http://schemas.microsoft.com/office/drawing/2014/main" id="{E3021838-A304-41B8-9836-62AA0F194379}"/>
              </a:ext>
            </a:extLst>
          </p:cNvPr>
          <p:cNvSpPr/>
          <p:nvPr/>
        </p:nvSpPr>
        <p:spPr>
          <a:xfrm>
            <a:off x="6156176" y="972418"/>
            <a:ext cx="2646725" cy="338554"/>
          </a:xfrm>
          <a:prstGeom prst="rect">
            <a:avLst/>
          </a:prstGeom>
        </p:spPr>
        <p:txBody>
          <a:bodyPr wrap="square">
            <a:spAutoFit/>
          </a:bodyPr>
          <a:lstStyle/>
          <a:p>
            <a:r>
              <a:rPr lang="ru-RU" sz="1600" i="1" dirty="0">
                <a:latin typeface="Arial" panose="020B0604020202020204" pitchFamily="34" charset="0"/>
              </a:rPr>
              <a:t>Реализуется с 2022 года</a:t>
            </a:r>
            <a:endParaRPr lang="ru-RU" sz="1600" i="1" dirty="0"/>
          </a:p>
        </p:txBody>
      </p:sp>
    </p:spTree>
    <p:extLst>
      <p:ext uri="{BB962C8B-B14F-4D97-AF65-F5344CB8AC3E}">
        <p14:creationId xmlns:p14="http://schemas.microsoft.com/office/powerpoint/2010/main" val="1822560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1B32C5C1-B199-42C6-96F0-2B80235DF984}"/>
              </a:ext>
            </a:extLst>
          </p:cNvPr>
          <p:cNvSpPr/>
          <p:nvPr/>
        </p:nvSpPr>
        <p:spPr>
          <a:xfrm>
            <a:off x="0" y="692696"/>
            <a:ext cx="9252520" cy="5509200"/>
          </a:xfrm>
          <a:prstGeom prst="rect">
            <a:avLst/>
          </a:prstGeom>
          <a:noFill/>
        </p:spPr>
        <p:txBody>
          <a:bodyPr wrap="square" lIns="91440" tIns="45720" rIns="91440" bIns="45720">
            <a:spAutoFit/>
            <a:scene3d>
              <a:camera prst="isometricOffAxis2Left"/>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8800" b="1" i="1" u="none" strike="noStrike" kern="0" cap="none" spc="0" normalizeH="0" baseline="0" noProof="0" dirty="0">
                <a:ln w="13462">
                  <a:solidFill>
                    <a:prstClr val="black"/>
                  </a:solidFill>
                  <a:prstDash val="solid"/>
                </a:ln>
                <a:solidFill>
                  <a:prstClr val="white">
                    <a:lumMod val="85000"/>
                    <a:lumOff val="15000"/>
                  </a:prstClr>
                </a:solidFill>
                <a:effectLst>
                  <a:outerShdw dist="38100" dir="2700000" algn="bl" rotWithShape="0">
                    <a:srgbClr val="7CCA62"/>
                  </a:outerShdw>
                </a:effectLst>
                <a:uLnTx/>
                <a:uFillTx/>
                <a:latin typeface="Calibri Light" panose="020F0302020204030204"/>
                <a:ea typeface="+mn-ea"/>
                <a:cs typeface="Calibri Light" panose="020F0302020204030204" pitchFamily="34" charset="0"/>
              </a:rPr>
              <a:t>Создание качественной    и удобной среды для жизни </a:t>
            </a:r>
          </a:p>
        </p:txBody>
      </p:sp>
    </p:spTree>
    <p:extLst>
      <p:ext uri="{BB962C8B-B14F-4D97-AF65-F5344CB8AC3E}">
        <p14:creationId xmlns:p14="http://schemas.microsoft.com/office/powerpoint/2010/main" val="1730498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D:\Академия управления\фото1\фон.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10800000">
            <a:off x="4012704" y="-192591"/>
            <a:ext cx="5131296" cy="7091721"/>
          </a:xfrm>
          <a:prstGeom prst="rect">
            <a:avLst/>
          </a:prstGeom>
          <a:noFill/>
          <a:extLst>
            <a:ext uri="{909E8E84-426E-40DD-AFC4-6F175D3DCCD1}">
              <a14:hiddenFill xmlns:a14="http://schemas.microsoft.com/office/drawing/2010/main">
                <a:solidFill>
                  <a:srgbClr val="FFFFFF"/>
                </a:solidFill>
              </a14:hiddenFill>
            </a:ext>
          </a:extLst>
        </p:spPr>
      </p:pic>
      <p:sp>
        <p:nvSpPr>
          <p:cNvPr id="33" name="Прямоугольник 32"/>
          <p:cNvSpPr/>
          <p:nvPr/>
        </p:nvSpPr>
        <p:spPr>
          <a:xfrm>
            <a:off x="3707904" y="1897122"/>
            <a:ext cx="180020" cy="1292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AutoShape 2" descr="https://ideogram.ai/assets/image/lossless/response/t0-kKT0YSdCJUytyDw5V7g"/>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4" descr="https://ideogram.ai/assets/image/lossless/response/t0-kKT0YSdCJUytyDw5V7g"/>
          <p:cNvSpPr>
            <a:spLocks noChangeAspect="1" noChangeArrowheads="1"/>
          </p:cNvSpPr>
          <p:nvPr/>
        </p:nvSpPr>
        <p:spPr bwMode="auto">
          <a:xfrm>
            <a:off x="307975" y="865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https://ideogram.ai/assets/image/lossless/response/t0-kKT0YSdCJUytyDw5V7g"/>
          <p:cNvSpPr>
            <a:spLocks noChangeAspect="1" noChangeArrowheads="1"/>
          </p:cNvSpPr>
          <p:nvPr/>
        </p:nvSpPr>
        <p:spPr bwMode="auto">
          <a:xfrm>
            <a:off x="460375" y="1017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8" descr="https://ideogram.ai/assets/image/lossless/response/t0-kKT0YSdCJUytyDw5V7g"/>
          <p:cNvSpPr>
            <a:spLocks noChangeAspect="1" noChangeArrowheads="1"/>
          </p:cNvSpPr>
          <p:nvPr/>
        </p:nvSpPr>
        <p:spPr bwMode="auto">
          <a:xfrm>
            <a:off x="612775" y="1169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Прямоугольник 17">
            <a:extLst>
              <a:ext uri="{FF2B5EF4-FFF2-40B4-BE49-F238E27FC236}">
                <a16:creationId xmlns:a16="http://schemas.microsoft.com/office/drawing/2014/main" id="{64F872E2-A7D3-455C-A2A8-84F02653D55F}"/>
              </a:ext>
            </a:extLst>
          </p:cNvPr>
          <p:cNvSpPr/>
          <p:nvPr/>
        </p:nvSpPr>
        <p:spPr>
          <a:xfrm>
            <a:off x="3678078" y="4055870"/>
            <a:ext cx="180020" cy="1292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Заголовок 1">
            <a:extLst>
              <a:ext uri="{FF2B5EF4-FFF2-40B4-BE49-F238E27FC236}">
                <a16:creationId xmlns:a16="http://schemas.microsoft.com/office/drawing/2014/main" id="{C9F64055-B40A-49E2-B716-89550ACC8C65}"/>
              </a:ext>
            </a:extLst>
          </p:cNvPr>
          <p:cNvSpPr txBox="1">
            <a:spLocks/>
          </p:cNvSpPr>
          <p:nvPr/>
        </p:nvSpPr>
        <p:spPr bwMode="auto">
          <a:xfrm>
            <a:off x="63260" y="1140699"/>
            <a:ext cx="9045894" cy="892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pitchFamily="34" charset="0"/>
                <a:ea typeface="+mj-ea"/>
                <a:cs typeface="Calibri Light" panose="020F0302020204030204" pitchFamily="34" charset="0"/>
              </a:rPr>
              <a:t>ПЕРЕХОД от минимальных социальных стандартов к стандартам комфортного проживания – региональное измерение </a:t>
            </a:r>
          </a:p>
        </p:txBody>
      </p:sp>
      <p:sp>
        <p:nvSpPr>
          <p:cNvPr id="15" name="Прямоугольник 14">
            <a:extLst>
              <a:ext uri="{FF2B5EF4-FFF2-40B4-BE49-F238E27FC236}">
                <a16:creationId xmlns:a16="http://schemas.microsoft.com/office/drawing/2014/main" id="{F7B80431-6E8F-47A6-A9D4-6DD906D2248C}"/>
              </a:ext>
            </a:extLst>
          </p:cNvPr>
          <p:cNvSpPr/>
          <p:nvPr/>
        </p:nvSpPr>
        <p:spPr>
          <a:xfrm>
            <a:off x="183954" y="2466509"/>
            <a:ext cx="8701408"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800" b="0" i="1" u="none" strike="noStrike" kern="1200" cap="none" spc="0" normalizeH="0" baseline="0" noProof="0" dirty="0">
                <a:ln>
                  <a:noFill/>
                </a:ln>
                <a:solidFill>
                  <a:prstClr val="black"/>
                </a:solidFill>
                <a:effectLst/>
                <a:uLnTx/>
                <a:uFillTx/>
                <a:latin typeface="Verdana" pitchFamily="34" charset="0"/>
                <a:ea typeface="+mn-ea"/>
                <a:cs typeface="+mn-cs"/>
              </a:rPr>
              <a:t>Программа деятельности Правительства Республики Беларусь </a:t>
            </a:r>
            <a:br>
              <a:rPr kumimoji="0" lang="ru-RU" sz="1800" b="0" i="1" u="none" strike="noStrike" kern="1200" cap="none" spc="0" normalizeH="0" baseline="0" noProof="0" dirty="0">
                <a:ln>
                  <a:noFill/>
                </a:ln>
                <a:solidFill>
                  <a:prstClr val="black"/>
                </a:solidFill>
                <a:effectLst/>
                <a:uLnTx/>
                <a:uFillTx/>
                <a:latin typeface="Verdana" pitchFamily="34" charset="0"/>
                <a:ea typeface="+mn-ea"/>
                <a:cs typeface="+mn-cs"/>
              </a:rPr>
            </a:br>
            <a:r>
              <a:rPr kumimoji="0" lang="ru-RU" sz="1800" b="0" i="1" u="none" strike="noStrike" kern="1200" cap="none" spc="0" normalizeH="0" baseline="0" noProof="0" dirty="0">
                <a:ln>
                  <a:noFill/>
                </a:ln>
                <a:solidFill>
                  <a:prstClr val="black"/>
                </a:solidFill>
                <a:effectLst/>
                <a:uLnTx/>
                <a:uFillTx/>
                <a:latin typeface="Verdana" pitchFamily="34" charset="0"/>
                <a:ea typeface="+mn-ea"/>
                <a:cs typeface="+mn-cs"/>
              </a:rPr>
              <a:t>на 2025–2029 гг.: </a:t>
            </a:r>
            <a:r>
              <a:rPr kumimoji="0" lang="ru-RU" sz="1800" b="1" i="1" u="none" strike="noStrike" kern="1200" cap="none" spc="0" normalizeH="0" baseline="0" noProof="0" dirty="0">
                <a:ln>
                  <a:noFill/>
                </a:ln>
                <a:solidFill>
                  <a:prstClr val="black"/>
                </a:solidFill>
                <a:effectLst/>
                <a:uLnTx/>
                <a:uFillTx/>
                <a:latin typeface="Verdana" pitchFamily="34" charset="0"/>
                <a:ea typeface="+mn-ea"/>
                <a:cs typeface="+mn-cs"/>
              </a:rPr>
              <a:t>задачи</a:t>
            </a:r>
          </a:p>
        </p:txBody>
      </p:sp>
      <p:sp>
        <p:nvSpPr>
          <p:cNvPr id="14" name="Прямоугольник 13">
            <a:extLst>
              <a:ext uri="{FF2B5EF4-FFF2-40B4-BE49-F238E27FC236}">
                <a16:creationId xmlns:a16="http://schemas.microsoft.com/office/drawing/2014/main" id="{1624C847-6748-4325-8042-423B9587EFB5}"/>
              </a:ext>
            </a:extLst>
          </p:cNvPr>
          <p:cNvSpPr/>
          <p:nvPr/>
        </p:nvSpPr>
        <p:spPr>
          <a:xfrm>
            <a:off x="338764" y="5517246"/>
            <a:ext cx="8619906"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Verdana" pitchFamily="34" charset="0"/>
                <a:ea typeface="+mn-ea"/>
                <a:cs typeface="+mn-cs"/>
              </a:rPr>
              <a:t>Формирование в </a:t>
            </a:r>
            <a:r>
              <a:rPr kumimoji="0" lang="ru-RU" sz="1800" i="0" u="none" strike="noStrike" kern="1200" cap="none" spc="0" normalizeH="0" baseline="0" noProof="0" dirty="0">
                <a:ln>
                  <a:noFill/>
                </a:ln>
                <a:solidFill>
                  <a:prstClr val="black"/>
                </a:solidFill>
                <a:effectLst/>
                <a:uLnTx/>
                <a:uFillTx/>
                <a:latin typeface="Verdana" pitchFamily="34" charset="0"/>
                <a:ea typeface="+mn-ea"/>
                <a:cs typeface="+mn-cs"/>
              </a:rPr>
              <a:t>городах-спутниках</a:t>
            </a:r>
            <a:r>
              <a:rPr kumimoji="0" lang="ru-RU" sz="1800" b="0" i="0" u="none" strike="noStrike" kern="1200" cap="none" spc="0" normalizeH="0" baseline="0" noProof="0" dirty="0">
                <a:ln>
                  <a:noFill/>
                </a:ln>
                <a:solidFill>
                  <a:prstClr val="black"/>
                </a:solidFill>
                <a:effectLst/>
                <a:uLnTx/>
                <a:uFillTx/>
                <a:latin typeface="Verdana" pitchFamily="34" charset="0"/>
                <a:ea typeface="+mn-ea"/>
                <a:cs typeface="+mn-cs"/>
              </a:rPr>
              <a:t> городской </a:t>
            </a:r>
            <a:r>
              <a:rPr kumimoji="0" lang="ru-RU" sz="1800" b="1" i="0" u="none" strike="noStrike" kern="1200" cap="none" spc="0" normalizeH="0" baseline="0" noProof="0" dirty="0">
                <a:ln>
                  <a:noFill/>
                </a:ln>
                <a:solidFill>
                  <a:prstClr val="black"/>
                </a:solidFill>
                <a:effectLst/>
                <a:uLnTx/>
                <a:uFillTx/>
                <a:latin typeface="Verdana" pitchFamily="34" charset="0"/>
                <a:ea typeface="+mn-ea"/>
                <a:cs typeface="+mn-cs"/>
              </a:rPr>
              <a:t>среды повышенной комфортности</a:t>
            </a:r>
          </a:p>
        </p:txBody>
      </p:sp>
      <p:sp>
        <p:nvSpPr>
          <p:cNvPr id="16" name="Прямоугольник 15">
            <a:extLst>
              <a:ext uri="{FF2B5EF4-FFF2-40B4-BE49-F238E27FC236}">
                <a16:creationId xmlns:a16="http://schemas.microsoft.com/office/drawing/2014/main" id="{C0E996C9-5BF8-40E9-BBCA-BC58FF92E5CA}"/>
              </a:ext>
            </a:extLst>
          </p:cNvPr>
          <p:cNvSpPr/>
          <p:nvPr/>
        </p:nvSpPr>
        <p:spPr>
          <a:xfrm>
            <a:off x="276254" y="3433337"/>
            <a:ext cx="8682416" cy="166199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Verdana" pitchFamily="34" charset="0"/>
                <a:ea typeface="+mn-ea"/>
                <a:cs typeface="+mn-cs"/>
              </a:rPr>
              <a:t>Внедрение </a:t>
            </a:r>
            <a:r>
              <a:rPr kumimoji="0" lang="ru-RU" sz="1800" b="1" i="0" u="none" strike="noStrike" kern="1200" cap="none" spc="0" normalizeH="0" baseline="0" noProof="0" dirty="0">
                <a:ln>
                  <a:noFill/>
                </a:ln>
                <a:solidFill>
                  <a:prstClr val="black"/>
                </a:solidFill>
                <a:effectLst/>
                <a:uLnTx/>
                <a:uFillTx/>
                <a:latin typeface="Verdana" pitchFamily="34" charset="0"/>
                <a:ea typeface="+mn-ea"/>
                <a:cs typeface="+mn-cs"/>
              </a:rPr>
              <a:t>стандартов комфортного проживания:</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Verdana" pitchFamily="34" charset="0"/>
                <a:ea typeface="+mn-ea"/>
                <a:cs typeface="+mn-cs"/>
              </a:rPr>
              <a:t>«комфортный </a:t>
            </a:r>
            <a:r>
              <a:rPr kumimoji="0" lang="ru-RU" sz="1800" i="0" u="none" strike="noStrike" kern="1200" cap="none" spc="0" normalizeH="0" baseline="0" noProof="0" dirty="0">
                <a:ln>
                  <a:noFill/>
                </a:ln>
                <a:solidFill>
                  <a:prstClr val="black"/>
                </a:solidFill>
                <a:effectLst/>
                <a:uLnTx/>
                <a:uFillTx/>
                <a:latin typeface="Verdana" pitchFamily="34" charset="0"/>
                <a:ea typeface="+mn-ea"/>
                <a:cs typeface="+mn-cs"/>
              </a:rPr>
              <a:t>районный центр»; </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ru-RU" sz="1800" i="0" u="none" strike="noStrike" kern="1200" cap="none" spc="0" normalizeH="0" baseline="0" noProof="0" dirty="0">
                <a:ln>
                  <a:noFill/>
                </a:ln>
                <a:solidFill>
                  <a:prstClr val="black"/>
                </a:solidFill>
                <a:effectLst/>
                <a:uLnTx/>
                <a:uFillTx/>
                <a:latin typeface="Verdana" pitchFamily="34" charset="0"/>
                <a:ea typeface="+mn-ea"/>
                <a:cs typeface="+mn-cs"/>
              </a:rPr>
              <a:t>«город 80+»;</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ru-RU" sz="1800" i="0" u="none" strike="noStrike" kern="1200" cap="none" spc="0" normalizeH="0" baseline="0" noProof="0" dirty="0">
                <a:ln>
                  <a:noFill/>
                </a:ln>
                <a:solidFill>
                  <a:prstClr val="black"/>
                </a:solidFill>
                <a:effectLst/>
                <a:uLnTx/>
                <a:uFillTx/>
                <a:latin typeface="Verdana" pitchFamily="34" charset="0"/>
                <a:ea typeface="+mn-ea"/>
                <a:cs typeface="+mn-cs"/>
              </a:rPr>
              <a:t>«комфортный сельский населенный пункт» </a:t>
            </a:r>
          </a:p>
        </p:txBody>
      </p:sp>
    </p:spTree>
    <p:extLst>
      <p:ext uri="{BB962C8B-B14F-4D97-AF65-F5344CB8AC3E}">
        <p14:creationId xmlns:p14="http://schemas.microsoft.com/office/powerpoint/2010/main" val="539188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D:\Академия управления\фото1\фон.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10800000">
            <a:off x="5422361" y="1077981"/>
            <a:ext cx="3721639" cy="5143501"/>
          </a:xfrm>
          <a:prstGeom prst="rect">
            <a:avLst/>
          </a:prstGeom>
          <a:noFill/>
          <a:extLst>
            <a:ext uri="{909E8E84-426E-40DD-AFC4-6F175D3DCCD1}">
              <a14:hiddenFill xmlns:a14="http://schemas.microsoft.com/office/drawing/2010/main">
                <a:solidFill>
                  <a:srgbClr val="FFFFFF"/>
                </a:solidFill>
              </a14:hiddenFill>
            </a:ext>
          </a:extLst>
        </p:spPr>
      </p:pic>
      <p:sp>
        <p:nvSpPr>
          <p:cNvPr id="33" name="Прямоугольник 32"/>
          <p:cNvSpPr/>
          <p:nvPr/>
        </p:nvSpPr>
        <p:spPr>
          <a:xfrm>
            <a:off x="3707904" y="1897122"/>
            <a:ext cx="180020" cy="1292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AutoShape 2" descr="https://ideogram.ai/assets/image/lossless/response/t0-kKT0YSdCJUytyDw5V7g"/>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4" descr="https://ideogram.ai/assets/image/lossless/response/t0-kKT0YSdCJUytyDw5V7g"/>
          <p:cNvSpPr>
            <a:spLocks noChangeAspect="1" noChangeArrowheads="1"/>
          </p:cNvSpPr>
          <p:nvPr/>
        </p:nvSpPr>
        <p:spPr bwMode="auto">
          <a:xfrm>
            <a:off x="307975" y="865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https://ideogram.ai/assets/image/lossless/response/t0-kKT0YSdCJUytyDw5V7g"/>
          <p:cNvSpPr>
            <a:spLocks noChangeAspect="1" noChangeArrowheads="1"/>
          </p:cNvSpPr>
          <p:nvPr/>
        </p:nvSpPr>
        <p:spPr bwMode="auto">
          <a:xfrm>
            <a:off x="460375" y="1017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8" descr="https://ideogram.ai/assets/image/lossless/response/t0-kKT0YSdCJUytyDw5V7g"/>
          <p:cNvSpPr>
            <a:spLocks noChangeAspect="1" noChangeArrowheads="1"/>
          </p:cNvSpPr>
          <p:nvPr/>
        </p:nvSpPr>
        <p:spPr bwMode="auto">
          <a:xfrm>
            <a:off x="612775" y="1169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Прямоугольник 17">
            <a:extLst>
              <a:ext uri="{FF2B5EF4-FFF2-40B4-BE49-F238E27FC236}">
                <a16:creationId xmlns:a16="http://schemas.microsoft.com/office/drawing/2014/main" id="{64F872E2-A7D3-455C-A2A8-84F02653D55F}"/>
              </a:ext>
            </a:extLst>
          </p:cNvPr>
          <p:cNvSpPr/>
          <p:nvPr/>
        </p:nvSpPr>
        <p:spPr>
          <a:xfrm>
            <a:off x="3678078" y="4055870"/>
            <a:ext cx="180020" cy="1292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Заголовок 1">
            <a:extLst>
              <a:ext uri="{FF2B5EF4-FFF2-40B4-BE49-F238E27FC236}">
                <a16:creationId xmlns:a16="http://schemas.microsoft.com/office/drawing/2014/main" id="{C9F64055-B40A-49E2-B716-89550ACC8C65}"/>
              </a:ext>
            </a:extLst>
          </p:cNvPr>
          <p:cNvSpPr txBox="1">
            <a:spLocks/>
          </p:cNvSpPr>
          <p:nvPr/>
        </p:nvSpPr>
        <p:spPr bwMode="auto">
          <a:xfrm>
            <a:off x="765175" y="-31242"/>
            <a:ext cx="7801852" cy="892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pitchFamily="34" charset="0"/>
                <a:ea typeface="+mj-ea"/>
                <a:cs typeface="Calibri Light" panose="020F0302020204030204" pitchFamily="34" charset="0"/>
              </a:rPr>
              <a:t>Благоустройство – традиция успеха  </a:t>
            </a:r>
          </a:p>
        </p:txBody>
      </p:sp>
      <p:pic>
        <p:nvPicPr>
          <p:cNvPr id="2" name="Рисунок 1">
            <a:extLst>
              <a:ext uri="{FF2B5EF4-FFF2-40B4-BE49-F238E27FC236}">
                <a16:creationId xmlns:a16="http://schemas.microsoft.com/office/drawing/2014/main" id="{8321B721-E28F-4A22-9EDB-8E3495D864C9}"/>
              </a:ext>
            </a:extLst>
          </p:cNvPr>
          <p:cNvPicPr>
            <a:picLocks noChangeAspect="1"/>
          </p:cNvPicPr>
          <p:nvPr/>
        </p:nvPicPr>
        <p:blipFill>
          <a:blip r:embed="rId3"/>
          <a:stretch>
            <a:fillRect/>
          </a:stretch>
        </p:blipFill>
        <p:spPr>
          <a:xfrm>
            <a:off x="6571975" y="4702199"/>
            <a:ext cx="3266293" cy="2004687"/>
          </a:xfrm>
          <a:prstGeom prst="rect">
            <a:avLst/>
          </a:prstGeom>
        </p:spPr>
      </p:pic>
      <p:pic>
        <p:nvPicPr>
          <p:cNvPr id="9" name="Рисунок 8">
            <a:extLst>
              <a:ext uri="{FF2B5EF4-FFF2-40B4-BE49-F238E27FC236}">
                <a16:creationId xmlns:a16="http://schemas.microsoft.com/office/drawing/2014/main" id="{D652724F-22F7-47A2-81B3-E9944D2AB3EA}"/>
              </a:ext>
            </a:extLst>
          </p:cNvPr>
          <p:cNvPicPr>
            <a:picLocks noChangeAspect="1"/>
          </p:cNvPicPr>
          <p:nvPr/>
        </p:nvPicPr>
        <p:blipFill>
          <a:blip r:embed="rId4"/>
          <a:stretch>
            <a:fillRect/>
          </a:stretch>
        </p:blipFill>
        <p:spPr>
          <a:xfrm>
            <a:off x="-180528" y="4702201"/>
            <a:ext cx="3563889" cy="2004687"/>
          </a:xfrm>
          <a:prstGeom prst="rect">
            <a:avLst/>
          </a:prstGeom>
        </p:spPr>
      </p:pic>
      <p:pic>
        <p:nvPicPr>
          <p:cNvPr id="3" name="Рисунок 2">
            <a:extLst>
              <a:ext uri="{FF2B5EF4-FFF2-40B4-BE49-F238E27FC236}">
                <a16:creationId xmlns:a16="http://schemas.microsoft.com/office/drawing/2014/main" id="{F6745DE2-E7E4-41F2-95FB-BA0E038AB25F}"/>
              </a:ext>
            </a:extLst>
          </p:cNvPr>
          <p:cNvPicPr>
            <a:picLocks noChangeAspect="1"/>
          </p:cNvPicPr>
          <p:nvPr/>
        </p:nvPicPr>
        <p:blipFill>
          <a:blip r:embed="rId5"/>
          <a:stretch>
            <a:fillRect/>
          </a:stretch>
        </p:blipFill>
        <p:spPr>
          <a:xfrm>
            <a:off x="3008087" y="4702200"/>
            <a:ext cx="3563888" cy="2004687"/>
          </a:xfrm>
          <a:prstGeom prst="rect">
            <a:avLst/>
          </a:prstGeom>
        </p:spPr>
      </p:pic>
      <p:pic>
        <p:nvPicPr>
          <p:cNvPr id="8" name="Рисунок 7">
            <a:extLst>
              <a:ext uri="{FF2B5EF4-FFF2-40B4-BE49-F238E27FC236}">
                <a16:creationId xmlns:a16="http://schemas.microsoft.com/office/drawing/2014/main" id="{A41356F4-B144-4F08-9EF1-E3B6BDF1EC84}"/>
              </a:ext>
            </a:extLst>
          </p:cNvPr>
          <p:cNvPicPr>
            <a:picLocks noChangeAspect="1"/>
          </p:cNvPicPr>
          <p:nvPr/>
        </p:nvPicPr>
        <p:blipFill>
          <a:blip r:embed="rId6"/>
          <a:stretch>
            <a:fillRect/>
          </a:stretch>
        </p:blipFill>
        <p:spPr>
          <a:xfrm>
            <a:off x="155575" y="932175"/>
            <a:ext cx="5561044" cy="3553355"/>
          </a:xfrm>
          <a:prstGeom prst="rect">
            <a:avLst/>
          </a:prstGeom>
        </p:spPr>
      </p:pic>
      <p:pic>
        <p:nvPicPr>
          <p:cNvPr id="10" name="Рисунок 9">
            <a:extLst>
              <a:ext uri="{FF2B5EF4-FFF2-40B4-BE49-F238E27FC236}">
                <a16:creationId xmlns:a16="http://schemas.microsoft.com/office/drawing/2014/main" id="{F166DB53-0911-4F57-A0DE-2A88D0151605}"/>
              </a:ext>
            </a:extLst>
          </p:cNvPr>
          <p:cNvPicPr>
            <a:picLocks noChangeAspect="1"/>
          </p:cNvPicPr>
          <p:nvPr/>
        </p:nvPicPr>
        <p:blipFill>
          <a:blip r:embed="rId7"/>
          <a:stretch>
            <a:fillRect/>
          </a:stretch>
        </p:blipFill>
        <p:spPr>
          <a:xfrm>
            <a:off x="5703933" y="3606671"/>
            <a:ext cx="3448435" cy="878859"/>
          </a:xfrm>
          <a:prstGeom prst="rect">
            <a:avLst/>
          </a:prstGeom>
        </p:spPr>
      </p:pic>
      <p:pic>
        <p:nvPicPr>
          <p:cNvPr id="14" name="Рисунок 13">
            <a:extLst>
              <a:ext uri="{FF2B5EF4-FFF2-40B4-BE49-F238E27FC236}">
                <a16:creationId xmlns:a16="http://schemas.microsoft.com/office/drawing/2014/main" id="{2EE6549A-BA56-4FBF-A1D1-75514F63F969}"/>
              </a:ext>
            </a:extLst>
          </p:cNvPr>
          <p:cNvPicPr>
            <a:picLocks noChangeAspect="1"/>
          </p:cNvPicPr>
          <p:nvPr/>
        </p:nvPicPr>
        <p:blipFill>
          <a:blip r:embed="rId8"/>
          <a:stretch>
            <a:fillRect/>
          </a:stretch>
        </p:blipFill>
        <p:spPr>
          <a:xfrm>
            <a:off x="5834856" y="1062288"/>
            <a:ext cx="3319853" cy="2327713"/>
          </a:xfrm>
          <a:prstGeom prst="rect">
            <a:avLst/>
          </a:prstGeom>
        </p:spPr>
      </p:pic>
    </p:spTree>
    <p:extLst>
      <p:ext uri="{BB962C8B-B14F-4D97-AF65-F5344CB8AC3E}">
        <p14:creationId xmlns:p14="http://schemas.microsoft.com/office/powerpoint/2010/main" val="1080267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E0F539D2-7BBC-4C46-AA0E-DAC01D897BB0}"/>
              </a:ext>
            </a:extLst>
          </p:cNvPr>
          <p:cNvPicPr>
            <a:picLocks noChangeAspect="1"/>
          </p:cNvPicPr>
          <p:nvPr/>
        </p:nvPicPr>
        <p:blipFill>
          <a:blip r:embed="rId3"/>
          <a:stretch>
            <a:fillRect/>
          </a:stretch>
        </p:blipFill>
        <p:spPr>
          <a:xfrm>
            <a:off x="26930" y="332656"/>
            <a:ext cx="9144000" cy="2829642"/>
          </a:xfrm>
          <a:prstGeom prst="rect">
            <a:avLst/>
          </a:prstGeom>
        </p:spPr>
      </p:pic>
      <p:pic>
        <p:nvPicPr>
          <p:cNvPr id="9" name="Рисунок 8">
            <a:extLst>
              <a:ext uri="{FF2B5EF4-FFF2-40B4-BE49-F238E27FC236}">
                <a16:creationId xmlns:a16="http://schemas.microsoft.com/office/drawing/2014/main" id="{40D379D5-70C6-4F1E-BD13-B1D51670BF05}"/>
              </a:ext>
            </a:extLst>
          </p:cNvPr>
          <p:cNvPicPr>
            <a:picLocks noChangeAspect="1"/>
          </p:cNvPicPr>
          <p:nvPr/>
        </p:nvPicPr>
        <p:blipFill>
          <a:blip r:embed="rId4"/>
          <a:stretch>
            <a:fillRect/>
          </a:stretch>
        </p:blipFill>
        <p:spPr>
          <a:xfrm>
            <a:off x="94368" y="3384905"/>
            <a:ext cx="2436475" cy="3447843"/>
          </a:xfrm>
          <a:prstGeom prst="rect">
            <a:avLst/>
          </a:prstGeom>
        </p:spPr>
      </p:pic>
      <p:pic>
        <p:nvPicPr>
          <p:cNvPr id="10" name="Рисунок 9">
            <a:extLst>
              <a:ext uri="{FF2B5EF4-FFF2-40B4-BE49-F238E27FC236}">
                <a16:creationId xmlns:a16="http://schemas.microsoft.com/office/drawing/2014/main" id="{CDC0D2B9-863D-498B-A48D-44B4215D5242}"/>
              </a:ext>
            </a:extLst>
          </p:cNvPr>
          <p:cNvPicPr>
            <a:picLocks noChangeAspect="1"/>
          </p:cNvPicPr>
          <p:nvPr/>
        </p:nvPicPr>
        <p:blipFill>
          <a:blip r:embed="rId5"/>
          <a:stretch>
            <a:fillRect/>
          </a:stretch>
        </p:blipFill>
        <p:spPr>
          <a:xfrm>
            <a:off x="6084167" y="3333289"/>
            <a:ext cx="2952327" cy="3479978"/>
          </a:xfrm>
          <a:prstGeom prst="rect">
            <a:avLst/>
          </a:prstGeom>
        </p:spPr>
      </p:pic>
      <p:pic>
        <p:nvPicPr>
          <p:cNvPr id="11" name="Рисунок 10">
            <a:extLst>
              <a:ext uri="{FF2B5EF4-FFF2-40B4-BE49-F238E27FC236}">
                <a16:creationId xmlns:a16="http://schemas.microsoft.com/office/drawing/2014/main" id="{EEBDFA75-BF49-4AC9-BFF8-707F906A5ECF}"/>
              </a:ext>
            </a:extLst>
          </p:cNvPr>
          <p:cNvPicPr>
            <a:picLocks noChangeAspect="1"/>
          </p:cNvPicPr>
          <p:nvPr/>
        </p:nvPicPr>
        <p:blipFill>
          <a:blip r:embed="rId6"/>
          <a:stretch>
            <a:fillRect/>
          </a:stretch>
        </p:blipFill>
        <p:spPr>
          <a:xfrm>
            <a:off x="2832675" y="3352770"/>
            <a:ext cx="2952328" cy="3467713"/>
          </a:xfrm>
          <a:prstGeom prst="rect">
            <a:avLst/>
          </a:prstGeom>
        </p:spPr>
      </p:pic>
    </p:spTree>
    <p:extLst>
      <p:ext uri="{BB962C8B-B14F-4D97-AF65-F5344CB8AC3E}">
        <p14:creationId xmlns:p14="http://schemas.microsoft.com/office/powerpoint/2010/main" val="2230569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107504" y="44624"/>
            <a:ext cx="3460179" cy="3384376"/>
          </a:xfrm>
          <a:prstGeom prst="rect">
            <a:avLst/>
          </a:prstGeom>
        </p:spPr>
      </p:pic>
      <p:sp>
        <p:nvSpPr>
          <p:cNvPr id="7" name="Прямоугольник 6"/>
          <p:cNvSpPr/>
          <p:nvPr/>
        </p:nvSpPr>
        <p:spPr>
          <a:xfrm>
            <a:off x="32938" y="5656635"/>
            <a:ext cx="9075984" cy="1061829"/>
          </a:xfrm>
          <a:prstGeom prst="rect">
            <a:avLst/>
          </a:prstGeom>
        </p:spPr>
        <p:txBody>
          <a:bodyPr wrap="square">
            <a:spAutoFit/>
          </a:bodyPr>
          <a:lstStyle/>
          <a:p>
            <a:r>
              <a:rPr lang="ru-RU" sz="2100" dirty="0">
                <a:latin typeface="Open Sans"/>
              </a:rPr>
              <a:t>Планируется возведение поликлиники и больницы в г. Заславль (ввод в 2026 и 2029 гг. соответственно), в 2026 гг. – поликлиники в </a:t>
            </a:r>
            <a:r>
              <a:rPr lang="ru-RU" sz="2100" dirty="0" err="1">
                <a:latin typeface="Open Sans"/>
              </a:rPr>
              <a:t>аг</a:t>
            </a:r>
            <a:r>
              <a:rPr lang="ru-RU" sz="2100" dirty="0">
                <a:latin typeface="Open Sans"/>
              </a:rPr>
              <a:t>. </a:t>
            </a:r>
            <a:r>
              <a:rPr lang="ru-RU" sz="2100" dirty="0" err="1">
                <a:latin typeface="Open Sans"/>
              </a:rPr>
              <a:t>Михановичи</a:t>
            </a:r>
            <a:r>
              <a:rPr lang="ru-RU" sz="2100" dirty="0">
                <a:latin typeface="Open Sans"/>
              </a:rPr>
              <a:t>, в 2028 г. – поликлиники № 2 в </a:t>
            </a:r>
            <a:r>
              <a:rPr lang="ru-RU" sz="2100" dirty="0" err="1">
                <a:latin typeface="Open Sans"/>
              </a:rPr>
              <a:t>аг</a:t>
            </a:r>
            <a:r>
              <a:rPr lang="ru-RU" sz="2100" dirty="0">
                <a:latin typeface="Open Sans"/>
              </a:rPr>
              <a:t>. Колодищи</a:t>
            </a:r>
            <a:endParaRPr lang="ru-RU" sz="2100" dirty="0"/>
          </a:p>
        </p:txBody>
      </p:sp>
      <p:pic>
        <p:nvPicPr>
          <p:cNvPr id="12" name="Рисунок 11"/>
          <p:cNvPicPr>
            <a:picLocks noChangeAspect="1"/>
          </p:cNvPicPr>
          <p:nvPr/>
        </p:nvPicPr>
        <p:blipFill>
          <a:blip r:embed="rId4"/>
          <a:stretch>
            <a:fillRect/>
          </a:stretch>
        </p:blipFill>
        <p:spPr>
          <a:xfrm>
            <a:off x="3649139" y="58001"/>
            <a:ext cx="5488186" cy="634387"/>
          </a:xfrm>
          <a:prstGeom prst="rect">
            <a:avLst/>
          </a:prstGeom>
        </p:spPr>
      </p:pic>
      <p:pic>
        <p:nvPicPr>
          <p:cNvPr id="13" name="Рисунок 12"/>
          <p:cNvPicPr>
            <a:picLocks noChangeAspect="1"/>
          </p:cNvPicPr>
          <p:nvPr/>
        </p:nvPicPr>
        <p:blipFill>
          <a:blip r:embed="rId5"/>
          <a:stretch>
            <a:fillRect/>
          </a:stretch>
        </p:blipFill>
        <p:spPr>
          <a:xfrm>
            <a:off x="3655814" y="808506"/>
            <a:ext cx="5308674" cy="3981506"/>
          </a:xfrm>
          <a:prstGeom prst="rect">
            <a:avLst/>
          </a:prstGeom>
        </p:spPr>
      </p:pic>
      <p:pic>
        <p:nvPicPr>
          <p:cNvPr id="14" name="Рисунок 13"/>
          <p:cNvPicPr>
            <a:picLocks noChangeAspect="1"/>
          </p:cNvPicPr>
          <p:nvPr/>
        </p:nvPicPr>
        <p:blipFill>
          <a:blip r:embed="rId6"/>
          <a:stretch>
            <a:fillRect/>
          </a:stretch>
        </p:blipFill>
        <p:spPr>
          <a:xfrm>
            <a:off x="107503" y="3486486"/>
            <a:ext cx="4248669" cy="2112662"/>
          </a:xfrm>
          <a:prstGeom prst="rect">
            <a:avLst/>
          </a:prstGeom>
        </p:spPr>
      </p:pic>
      <p:pic>
        <p:nvPicPr>
          <p:cNvPr id="15" name="Рисунок 14"/>
          <p:cNvPicPr>
            <a:picLocks noChangeAspect="1"/>
          </p:cNvPicPr>
          <p:nvPr/>
        </p:nvPicPr>
        <p:blipFill>
          <a:blip r:embed="rId7"/>
          <a:stretch>
            <a:fillRect/>
          </a:stretch>
        </p:blipFill>
        <p:spPr>
          <a:xfrm>
            <a:off x="4415580" y="5022946"/>
            <a:ext cx="4569277" cy="576202"/>
          </a:xfrm>
          <a:prstGeom prst="rect">
            <a:avLst/>
          </a:prstGeom>
        </p:spPr>
      </p:pic>
    </p:spTree>
    <p:extLst>
      <p:ext uri="{BB962C8B-B14F-4D97-AF65-F5344CB8AC3E}">
        <p14:creationId xmlns:p14="http://schemas.microsoft.com/office/powerpoint/2010/main" val="662527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a:stretch>
            <a:fillRect/>
          </a:stretch>
        </p:blipFill>
        <p:spPr>
          <a:xfrm>
            <a:off x="179512" y="0"/>
            <a:ext cx="737680" cy="6815919"/>
          </a:xfrm>
          <a:prstGeom prst="rect">
            <a:avLst/>
          </a:prstGeom>
        </p:spPr>
      </p:pic>
      <p:pic>
        <p:nvPicPr>
          <p:cNvPr id="2" name="Рисунок 1">
            <a:extLst>
              <a:ext uri="{FF2B5EF4-FFF2-40B4-BE49-F238E27FC236}">
                <a16:creationId xmlns:a16="http://schemas.microsoft.com/office/drawing/2014/main" id="{9826F187-8E80-4FB5-ACCC-1B8E5DA86931}"/>
              </a:ext>
            </a:extLst>
          </p:cNvPr>
          <p:cNvPicPr>
            <a:picLocks noChangeAspect="1"/>
          </p:cNvPicPr>
          <p:nvPr/>
        </p:nvPicPr>
        <p:blipFill>
          <a:blip r:embed="rId4"/>
          <a:stretch>
            <a:fillRect/>
          </a:stretch>
        </p:blipFill>
        <p:spPr>
          <a:xfrm>
            <a:off x="-108520" y="3585713"/>
            <a:ext cx="9361040" cy="2871012"/>
          </a:xfrm>
          <a:prstGeom prst="rect">
            <a:avLst/>
          </a:prstGeom>
        </p:spPr>
      </p:pic>
      <p:sp>
        <p:nvSpPr>
          <p:cNvPr id="8" name="Заголовок 1">
            <a:extLst>
              <a:ext uri="{FF2B5EF4-FFF2-40B4-BE49-F238E27FC236}">
                <a16:creationId xmlns:a16="http://schemas.microsoft.com/office/drawing/2014/main" id="{C5533A53-13B2-40F2-88C8-D33F192CDA1C}"/>
              </a:ext>
            </a:extLst>
          </p:cNvPr>
          <p:cNvSpPr>
            <a:spLocks noGrp="1"/>
          </p:cNvSpPr>
          <p:nvPr>
            <p:ph type="ctrTitle"/>
          </p:nvPr>
        </p:nvSpPr>
        <p:spPr>
          <a:xfrm>
            <a:off x="798272" y="332656"/>
            <a:ext cx="8186758" cy="1296144"/>
          </a:xfrm>
        </p:spPr>
        <p:txBody>
          <a:bodyPr>
            <a:noAutofit/>
          </a:bodyPr>
          <a:lstStyle/>
          <a:p>
            <a:pPr algn="ctr" eaLnBrk="1" hangingPunct="1"/>
            <a:r>
              <a:rPr lang="ru-RU" sz="4200" b="1" dirty="0">
                <a:solidFill>
                  <a:srgbClr val="3973FF"/>
                </a:solidFill>
                <a:latin typeface="Calibri Light" panose="020F0302020204030204" pitchFamily="34" charset="0"/>
                <a:cs typeface="Calibri Light" panose="020F0302020204030204" pitchFamily="34" charset="0"/>
              </a:rPr>
              <a:t>ПСЭР 2021–2025: </a:t>
            </a:r>
            <a:br>
              <a:rPr lang="ru-RU" sz="4200" b="1" dirty="0">
                <a:solidFill>
                  <a:srgbClr val="3973FF"/>
                </a:solidFill>
                <a:latin typeface="Calibri Light" panose="020F0302020204030204" pitchFamily="34" charset="0"/>
                <a:cs typeface="Calibri Light" panose="020F0302020204030204" pitchFamily="34" charset="0"/>
              </a:rPr>
            </a:br>
            <a:r>
              <a:rPr lang="ru-RU" sz="4200" b="1" dirty="0">
                <a:solidFill>
                  <a:srgbClr val="3973FF"/>
                </a:solidFill>
                <a:latin typeface="Calibri Light" panose="020F0302020204030204" pitchFamily="34" charset="0"/>
                <a:cs typeface="Calibri Light" panose="020F0302020204030204" pitchFamily="34" charset="0"/>
              </a:rPr>
              <a:t>приоритеты прошлой пятилетки  </a:t>
            </a:r>
          </a:p>
        </p:txBody>
      </p:sp>
      <p:pic>
        <p:nvPicPr>
          <p:cNvPr id="3" name="Рисунок 2">
            <a:extLst>
              <a:ext uri="{FF2B5EF4-FFF2-40B4-BE49-F238E27FC236}">
                <a16:creationId xmlns:a16="http://schemas.microsoft.com/office/drawing/2014/main" id="{36455BB9-EDE3-4439-89CD-58ADE0C2A440}"/>
              </a:ext>
            </a:extLst>
          </p:cNvPr>
          <p:cNvPicPr>
            <a:picLocks noChangeAspect="1"/>
          </p:cNvPicPr>
          <p:nvPr/>
        </p:nvPicPr>
        <p:blipFill>
          <a:blip r:embed="rId5"/>
          <a:stretch>
            <a:fillRect/>
          </a:stretch>
        </p:blipFill>
        <p:spPr>
          <a:xfrm>
            <a:off x="611560" y="1905351"/>
            <a:ext cx="8532440" cy="1300372"/>
          </a:xfrm>
          <a:prstGeom prst="rect">
            <a:avLst/>
          </a:prstGeom>
        </p:spPr>
      </p:pic>
    </p:spTree>
    <p:extLst>
      <p:ext uri="{BB962C8B-B14F-4D97-AF65-F5344CB8AC3E}">
        <p14:creationId xmlns:p14="http://schemas.microsoft.com/office/powerpoint/2010/main" val="3804912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580112" y="762436"/>
            <a:ext cx="3406607" cy="3048938"/>
          </a:xfrm>
          <a:prstGeom prst="rect">
            <a:avLst/>
          </a:prstGeom>
          <a:solidFill>
            <a:srgbClr val="182C7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5724128" y="1766536"/>
            <a:ext cx="313013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white"/>
                </a:solidFill>
                <a:effectLst/>
                <a:uLnTx/>
                <a:uFillTx/>
                <a:latin typeface="Calibri"/>
                <a:ea typeface="+mn-ea"/>
                <a:cs typeface="+mn-cs"/>
              </a:rPr>
              <a:t>Цель пятилетки: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white"/>
                </a:solidFill>
                <a:effectLst/>
                <a:uLnTx/>
                <a:uFillTx/>
                <a:latin typeface="Calibri"/>
                <a:ea typeface="+mn-ea"/>
                <a:cs typeface="+mn-cs"/>
              </a:rPr>
              <a:t>отремонтировать порядка 500 мостовых сооружений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white"/>
                </a:solidFill>
                <a:effectLst/>
                <a:uLnTx/>
                <a:uFillTx/>
                <a:latin typeface="Calibri"/>
                <a:ea typeface="+mn-ea"/>
                <a:cs typeface="+mn-cs"/>
              </a:rPr>
              <a:t>Общая длина – 24 тыс. </a:t>
            </a:r>
            <a:r>
              <a:rPr kumimoji="0" lang="ru-RU" sz="1600" b="0" i="0" u="none" strike="noStrike" kern="1200" cap="none" spc="0" normalizeH="0" baseline="0" noProof="0" dirty="0" err="1">
                <a:ln>
                  <a:noFill/>
                </a:ln>
                <a:solidFill>
                  <a:prstClr val="white"/>
                </a:solidFill>
                <a:effectLst/>
                <a:uLnTx/>
                <a:uFillTx/>
                <a:latin typeface="Calibri"/>
                <a:ea typeface="+mn-ea"/>
                <a:cs typeface="+mn-cs"/>
              </a:rPr>
              <a:t>пог</a:t>
            </a:r>
            <a:r>
              <a:rPr kumimoji="0" lang="ru-RU" sz="1600" b="0" i="0" u="none" strike="noStrike" kern="1200" cap="none" spc="0" normalizeH="0" baseline="0" noProof="0" dirty="0">
                <a:ln>
                  <a:noFill/>
                </a:ln>
                <a:solidFill>
                  <a:prstClr val="white"/>
                </a:solidFill>
                <a:effectLst/>
                <a:uLnTx/>
                <a:uFillTx/>
                <a:latin typeface="Calibri"/>
                <a:ea typeface="+mn-ea"/>
                <a:cs typeface="+mn-cs"/>
              </a:rPr>
              <a:t>. м</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white"/>
                </a:solidFill>
                <a:effectLst/>
                <a:uLnTx/>
                <a:uFillTx/>
                <a:latin typeface="Calibri"/>
                <a:ea typeface="+mn-ea"/>
                <a:cs typeface="+mn-cs"/>
              </a:rPr>
              <a:t>Темп роста – +30% к прошлой пятилетке</a:t>
            </a:r>
          </a:p>
        </p:txBody>
      </p:sp>
      <p:sp>
        <p:nvSpPr>
          <p:cNvPr id="2" name="Прямоугольник 1"/>
          <p:cNvSpPr/>
          <p:nvPr/>
        </p:nvSpPr>
        <p:spPr>
          <a:xfrm>
            <a:off x="5724128" y="1040727"/>
            <a:ext cx="305577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МАСШТАБНАЯ ПРОГРАММА </a:t>
            </a:r>
            <a:br>
              <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br>
            <a:r>
              <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РЕМОНТА МОСТОВ</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pic>
        <p:nvPicPr>
          <p:cNvPr id="7" name="Рисунок 6">
            <a:extLst>
              <a:ext uri="{FF2B5EF4-FFF2-40B4-BE49-F238E27FC236}">
                <a16:creationId xmlns:a16="http://schemas.microsoft.com/office/drawing/2014/main" id="{93CD6ADD-95D8-44CB-868C-F652B2FF3CF5}"/>
              </a:ext>
            </a:extLst>
          </p:cNvPr>
          <p:cNvPicPr>
            <a:picLocks noChangeAspect="1"/>
          </p:cNvPicPr>
          <p:nvPr/>
        </p:nvPicPr>
        <p:blipFill>
          <a:blip r:embed="rId2"/>
          <a:stretch>
            <a:fillRect/>
          </a:stretch>
        </p:blipFill>
        <p:spPr>
          <a:xfrm>
            <a:off x="176125" y="-55418"/>
            <a:ext cx="2543530" cy="3858163"/>
          </a:xfrm>
          <a:prstGeom prst="rect">
            <a:avLst/>
          </a:prstGeom>
        </p:spPr>
      </p:pic>
      <p:pic>
        <p:nvPicPr>
          <p:cNvPr id="9" name="Рисунок 8">
            <a:extLst>
              <a:ext uri="{FF2B5EF4-FFF2-40B4-BE49-F238E27FC236}">
                <a16:creationId xmlns:a16="http://schemas.microsoft.com/office/drawing/2014/main" id="{246BB10E-5E4C-4CBC-9174-C1059DD94692}"/>
              </a:ext>
            </a:extLst>
          </p:cNvPr>
          <p:cNvPicPr>
            <a:picLocks noChangeAspect="1"/>
          </p:cNvPicPr>
          <p:nvPr/>
        </p:nvPicPr>
        <p:blipFill>
          <a:blip r:embed="rId3"/>
          <a:stretch>
            <a:fillRect/>
          </a:stretch>
        </p:blipFill>
        <p:spPr>
          <a:xfrm>
            <a:off x="0" y="3925342"/>
            <a:ext cx="4398987" cy="2932658"/>
          </a:xfrm>
          <a:prstGeom prst="rect">
            <a:avLst/>
          </a:prstGeom>
        </p:spPr>
      </p:pic>
      <p:pic>
        <p:nvPicPr>
          <p:cNvPr id="10" name="Рисунок 9">
            <a:extLst>
              <a:ext uri="{FF2B5EF4-FFF2-40B4-BE49-F238E27FC236}">
                <a16:creationId xmlns:a16="http://schemas.microsoft.com/office/drawing/2014/main" id="{BF9720E4-5E35-4F03-81EF-2ACC93A71ADB}"/>
              </a:ext>
            </a:extLst>
          </p:cNvPr>
          <p:cNvPicPr>
            <a:picLocks noChangeAspect="1"/>
          </p:cNvPicPr>
          <p:nvPr/>
        </p:nvPicPr>
        <p:blipFill rotWithShape="1">
          <a:blip r:embed="rId4"/>
          <a:srcRect b="23294"/>
          <a:stretch/>
        </p:blipFill>
        <p:spPr>
          <a:xfrm>
            <a:off x="4508133" y="3925342"/>
            <a:ext cx="4635867" cy="2932658"/>
          </a:xfrm>
          <a:prstGeom prst="rect">
            <a:avLst/>
          </a:prstGeom>
        </p:spPr>
      </p:pic>
      <p:pic>
        <p:nvPicPr>
          <p:cNvPr id="8" name="Рисунок 7">
            <a:extLst>
              <a:ext uri="{FF2B5EF4-FFF2-40B4-BE49-F238E27FC236}">
                <a16:creationId xmlns:a16="http://schemas.microsoft.com/office/drawing/2014/main" id="{10EA7F0C-2B8B-4700-B0E0-39AE746962BB}"/>
              </a:ext>
            </a:extLst>
          </p:cNvPr>
          <p:cNvPicPr>
            <a:picLocks noChangeAspect="1"/>
          </p:cNvPicPr>
          <p:nvPr/>
        </p:nvPicPr>
        <p:blipFill rotWithShape="1">
          <a:blip r:embed="rId5"/>
          <a:srcRect b="44468"/>
          <a:stretch/>
        </p:blipFill>
        <p:spPr>
          <a:xfrm>
            <a:off x="2749635" y="631141"/>
            <a:ext cx="2797654" cy="3221464"/>
          </a:xfrm>
          <a:prstGeom prst="rect">
            <a:avLst/>
          </a:prstGeom>
        </p:spPr>
      </p:pic>
      <p:pic>
        <p:nvPicPr>
          <p:cNvPr id="4" name="Рисунок 3">
            <a:extLst>
              <a:ext uri="{FF2B5EF4-FFF2-40B4-BE49-F238E27FC236}">
                <a16:creationId xmlns:a16="http://schemas.microsoft.com/office/drawing/2014/main" id="{95E93820-308D-4F77-9594-DE694D81250F}"/>
              </a:ext>
            </a:extLst>
          </p:cNvPr>
          <p:cNvPicPr>
            <a:picLocks noChangeAspect="1"/>
          </p:cNvPicPr>
          <p:nvPr/>
        </p:nvPicPr>
        <p:blipFill>
          <a:blip r:embed="rId6"/>
          <a:stretch>
            <a:fillRect/>
          </a:stretch>
        </p:blipFill>
        <p:spPr>
          <a:xfrm>
            <a:off x="4695329" y="-2476"/>
            <a:ext cx="4261473" cy="560881"/>
          </a:xfrm>
          <a:prstGeom prst="rect">
            <a:avLst/>
          </a:prstGeom>
        </p:spPr>
      </p:pic>
    </p:spTree>
    <p:extLst>
      <p:ext uri="{BB962C8B-B14F-4D97-AF65-F5344CB8AC3E}">
        <p14:creationId xmlns:p14="http://schemas.microsoft.com/office/powerpoint/2010/main" val="3672501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667652" y="237031"/>
            <a:ext cx="6467289" cy="6584876"/>
          </a:xfrm>
          <a:prstGeom prst="rect">
            <a:avLst/>
          </a:prstGeom>
        </p:spPr>
      </p:pic>
      <p:pic>
        <p:nvPicPr>
          <p:cNvPr id="14" name="Рисунок 13"/>
          <p:cNvPicPr>
            <a:picLocks noChangeAspect="1"/>
          </p:cNvPicPr>
          <p:nvPr/>
        </p:nvPicPr>
        <p:blipFill>
          <a:blip r:embed="rId3"/>
          <a:stretch>
            <a:fillRect/>
          </a:stretch>
        </p:blipFill>
        <p:spPr>
          <a:xfrm>
            <a:off x="-290010" y="3789041"/>
            <a:ext cx="5740778" cy="3044908"/>
          </a:xfrm>
          <a:prstGeom prst="rect">
            <a:avLst/>
          </a:prstGeom>
        </p:spPr>
      </p:pic>
      <p:pic>
        <p:nvPicPr>
          <p:cNvPr id="16" name="Рисунок 15"/>
          <p:cNvPicPr>
            <a:picLocks noChangeAspect="1"/>
          </p:cNvPicPr>
          <p:nvPr/>
        </p:nvPicPr>
        <p:blipFill>
          <a:blip r:embed="rId4"/>
          <a:stretch>
            <a:fillRect/>
          </a:stretch>
        </p:blipFill>
        <p:spPr>
          <a:xfrm>
            <a:off x="0" y="256999"/>
            <a:ext cx="2414202" cy="3416095"/>
          </a:xfrm>
          <a:prstGeom prst="rect">
            <a:avLst/>
          </a:prstGeom>
        </p:spPr>
      </p:pic>
    </p:spTree>
    <p:extLst>
      <p:ext uri="{BB962C8B-B14F-4D97-AF65-F5344CB8AC3E}">
        <p14:creationId xmlns:p14="http://schemas.microsoft.com/office/powerpoint/2010/main" val="2466206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118399-D3D0-4D6B-91D8-79ABF38D910E}"/>
              </a:ext>
            </a:extLst>
          </p:cNvPr>
          <p:cNvSpPr txBox="1"/>
          <p:nvPr/>
        </p:nvSpPr>
        <p:spPr>
          <a:xfrm>
            <a:off x="2915816" y="116632"/>
            <a:ext cx="6018286" cy="175432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defRPr/>
            </a:pPr>
            <a:r>
              <a:rPr lang="ru-RU" sz="5400" b="1" dirty="0">
                <a:solidFill>
                  <a:srgbClr val="C00000"/>
                </a:solidFill>
                <a:effectLst>
                  <a:outerShdw blurRad="38100" dist="38100" dir="2700000" algn="tl">
                    <a:srgbClr val="000000">
                      <a:alpha val="43137"/>
                    </a:srgbClr>
                  </a:outerShdw>
                </a:effectLst>
                <a:latin typeface="Bahnschrift SemiBold Condensed" panose="020B0502040204020203" pitchFamily="34" charset="0"/>
              </a:rPr>
              <a:t>Надо ли сейчас говорить </a:t>
            </a:r>
            <a:br>
              <a:rPr lang="ru-RU" sz="5400" b="1" dirty="0">
                <a:solidFill>
                  <a:srgbClr val="C00000"/>
                </a:solidFill>
                <a:effectLst>
                  <a:outerShdw blurRad="38100" dist="38100" dir="2700000" algn="tl">
                    <a:srgbClr val="000000">
                      <a:alpha val="43137"/>
                    </a:srgbClr>
                  </a:outerShdw>
                </a:effectLst>
                <a:latin typeface="Bahnschrift SemiBold Condensed" panose="020B0502040204020203" pitchFamily="34" charset="0"/>
              </a:rPr>
            </a:br>
            <a:r>
              <a:rPr lang="ru-RU" sz="5400" b="1" dirty="0">
                <a:solidFill>
                  <a:srgbClr val="C00000"/>
                </a:solidFill>
                <a:effectLst>
                  <a:outerShdw blurRad="38100" dist="38100" dir="2700000" algn="tl">
                    <a:srgbClr val="000000">
                      <a:alpha val="43137"/>
                    </a:srgbClr>
                  </a:outerShdw>
                </a:effectLst>
                <a:latin typeface="Bahnschrift SemiBold Condensed" panose="020B0502040204020203" pitchFamily="34" charset="0"/>
              </a:rPr>
              <a:t>ПРО ДОРОГИ ???</a:t>
            </a:r>
            <a:r>
              <a:rPr lang="ru-RU" sz="5400" b="1" dirty="0">
                <a:ln w="22225">
                  <a:solidFill>
                    <a:srgbClr val="009DD9"/>
                  </a:solidFill>
                  <a:prstDash val="solid"/>
                </a:ln>
                <a:solidFill>
                  <a:srgbClr val="002060"/>
                </a:solidFill>
                <a:latin typeface="Bahnschrift SemiBold Condensed" panose="020B0502040204020203" pitchFamily="34" charset="0"/>
              </a:rPr>
              <a:t>   </a:t>
            </a:r>
            <a:endParaRPr lang="ru-RU" sz="5400" b="1" dirty="0">
              <a:solidFill>
                <a:srgbClr val="002060"/>
              </a:solidFill>
              <a:effectLst>
                <a:outerShdw blurRad="38100" dist="38100" dir="2700000" algn="tl">
                  <a:srgbClr val="000000">
                    <a:alpha val="43137"/>
                  </a:srgbClr>
                </a:outerShdw>
              </a:effectLst>
              <a:latin typeface="Bahnschrift SemiBold Condensed" panose="020B0502040204020203" pitchFamily="34" charset="0"/>
            </a:endParaRPr>
          </a:p>
        </p:txBody>
      </p:sp>
      <p:pic>
        <p:nvPicPr>
          <p:cNvPr id="3" name="Рисунок 2"/>
          <p:cNvPicPr>
            <a:picLocks noChangeAspect="1"/>
          </p:cNvPicPr>
          <p:nvPr/>
        </p:nvPicPr>
        <p:blipFill>
          <a:blip r:embed="rId3"/>
          <a:stretch>
            <a:fillRect/>
          </a:stretch>
        </p:blipFill>
        <p:spPr>
          <a:xfrm>
            <a:off x="0" y="1988840"/>
            <a:ext cx="9144793" cy="5023539"/>
          </a:xfrm>
          <a:prstGeom prst="rect">
            <a:avLst/>
          </a:prstGeom>
        </p:spPr>
      </p:pic>
      <p:pic>
        <p:nvPicPr>
          <p:cNvPr id="6" name="Рисунок 5"/>
          <p:cNvPicPr>
            <a:picLocks noChangeAspect="1"/>
          </p:cNvPicPr>
          <p:nvPr/>
        </p:nvPicPr>
        <p:blipFill>
          <a:blip r:embed="rId4"/>
          <a:stretch>
            <a:fillRect/>
          </a:stretch>
        </p:blipFill>
        <p:spPr>
          <a:xfrm>
            <a:off x="555080" y="1124900"/>
            <a:ext cx="920576" cy="1115665"/>
          </a:xfrm>
          <a:prstGeom prst="rect">
            <a:avLst/>
          </a:prstGeom>
        </p:spPr>
      </p:pic>
      <p:sp>
        <p:nvSpPr>
          <p:cNvPr id="7" name="Стрелка: вниз 16">
            <a:extLst>
              <a:ext uri="{FF2B5EF4-FFF2-40B4-BE49-F238E27FC236}">
                <a16:creationId xmlns:a16="http://schemas.microsoft.com/office/drawing/2014/main" id="{BF47E56D-9FBE-4182-819D-AE4DB59814DA}"/>
              </a:ext>
            </a:extLst>
          </p:cNvPr>
          <p:cNvSpPr/>
          <p:nvPr/>
        </p:nvSpPr>
        <p:spPr>
          <a:xfrm>
            <a:off x="1763688" y="1150465"/>
            <a:ext cx="864096" cy="10901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796035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Прямоугольник 32"/>
          <p:cNvSpPr/>
          <p:nvPr/>
        </p:nvSpPr>
        <p:spPr>
          <a:xfrm>
            <a:off x="3707904" y="1897122"/>
            <a:ext cx="180020" cy="1292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AutoShape 2" descr="https://ideogram.ai/assets/image/lossless/response/t0-kKT0YSdCJUytyDw5V7g"/>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4" descr="https://ideogram.ai/assets/image/lossless/response/t0-kKT0YSdCJUytyDw5V7g"/>
          <p:cNvSpPr>
            <a:spLocks noChangeAspect="1" noChangeArrowheads="1"/>
          </p:cNvSpPr>
          <p:nvPr/>
        </p:nvSpPr>
        <p:spPr bwMode="auto">
          <a:xfrm>
            <a:off x="307975" y="865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https://ideogram.ai/assets/image/lossless/response/t0-kKT0YSdCJUytyDw5V7g"/>
          <p:cNvSpPr>
            <a:spLocks noChangeAspect="1" noChangeArrowheads="1"/>
          </p:cNvSpPr>
          <p:nvPr/>
        </p:nvSpPr>
        <p:spPr bwMode="auto">
          <a:xfrm>
            <a:off x="460375" y="1017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Прямоугольник 17">
            <a:extLst>
              <a:ext uri="{FF2B5EF4-FFF2-40B4-BE49-F238E27FC236}">
                <a16:creationId xmlns:a16="http://schemas.microsoft.com/office/drawing/2014/main" id="{64F872E2-A7D3-455C-A2A8-84F02653D55F}"/>
              </a:ext>
            </a:extLst>
          </p:cNvPr>
          <p:cNvSpPr/>
          <p:nvPr/>
        </p:nvSpPr>
        <p:spPr>
          <a:xfrm>
            <a:off x="3678078" y="4055870"/>
            <a:ext cx="180020" cy="1292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9118399-D3D0-4D6B-91D8-79ABF38D910E}"/>
              </a:ext>
            </a:extLst>
          </p:cNvPr>
          <p:cNvSpPr txBox="1"/>
          <p:nvPr/>
        </p:nvSpPr>
        <p:spPr>
          <a:xfrm>
            <a:off x="155575" y="259837"/>
            <a:ext cx="8808913" cy="2308324"/>
          </a:xfrm>
          <a:prstGeom prst="rect">
            <a:avLst/>
          </a:prstGeom>
          <a:no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r">
              <a:defRPr/>
            </a:pPr>
            <a:r>
              <a:rPr lang="ru-RU" sz="4800" b="1" dirty="0">
                <a:ln w="22225">
                  <a:solidFill>
                    <a:srgbClr val="009DD9"/>
                  </a:solidFill>
                  <a:prstDash val="solid"/>
                </a:ln>
                <a:solidFill>
                  <a:srgbClr val="002060"/>
                </a:solidFill>
                <a:effectLst>
                  <a:outerShdw blurRad="38100" dist="38100" dir="2700000" algn="tl">
                    <a:srgbClr val="000000">
                      <a:alpha val="43137"/>
                    </a:srgbClr>
                  </a:outerShdw>
                </a:effectLst>
                <a:latin typeface="Bahnschrift SemiBold Condensed" panose="020B0502040204020203" pitchFamily="34" charset="0"/>
              </a:rPr>
              <a:t>Сезонная проблема. </a:t>
            </a:r>
          </a:p>
          <a:p>
            <a:pPr algn="r">
              <a:defRPr/>
            </a:pPr>
            <a:r>
              <a:rPr lang="ru-RU" sz="4800" b="1" dirty="0">
                <a:ln w="22225">
                  <a:solidFill>
                    <a:srgbClr val="009DD9"/>
                  </a:solidFill>
                  <a:prstDash val="solid"/>
                </a:ln>
                <a:solidFill>
                  <a:srgbClr val="002060"/>
                </a:solidFill>
                <a:effectLst>
                  <a:outerShdw blurRad="38100" dist="38100" dir="2700000" algn="tl">
                    <a:srgbClr val="000000">
                      <a:alpha val="43137"/>
                    </a:srgbClr>
                  </a:outerShdw>
                </a:effectLst>
                <a:latin typeface="Bahnschrift SemiBold Condensed" panose="020B0502040204020203" pitchFamily="34" charset="0"/>
              </a:rPr>
              <a:t>Информировать о понимании проблемы, </a:t>
            </a:r>
            <a:br>
              <a:rPr lang="ru-RU" sz="4800" b="1" dirty="0">
                <a:ln w="22225">
                  <a:solidFill>
                    <a:srgbClr val="009DD9"/>
                  </a:solidFill>
                  <a:prstDash val="solid"/>
                </a:ln>
                <a:solidFill>
                  <a:srgbClr val="002060"/>
                </a:solidFill>
                <a:effectLst>
                  <a:outerShdw blurRad="38100" dist="38100" dir="2700000" algn="tl">
                    <a:srgbClr val="000000">
                      <a:alpha val="43137"/>
                    </a:srgbClr>
                  </a:outerShdw>
                </a:effectLst>
                <a:latin typeface="Bahnschrift SemiBold Condensed" panose="020B0502040204020203" pitchFamily="34" charset="0"/>
              </a:rPr>
            </a:br>
            <a:r>
              <a:rPr lang="ru-RU" sz="4800" b="1" dirty="0">
                <a:ln w="22225">
                  <a:solidFill>
                    <a:srgbClr val="009DD9"/>
                  </a:solidFill>
                  <a:prstDash val="solid"/>
                </a:ln>
                <a:solidFill>
                  <a:srgbClr val="002060"/>
                </a:solidFill>
                <a:effectLst>
                  <a:outerShdw blurRad="38100" dist="38100" dir="2700000" algn="tl">
                    <a:srgbClr val="000000">
                      <a:alpha val="43137"/>
                    </a:srgbClr>
                  </a:outerShdw>
                </a:effectLst>
                <a:latin typeface="Bahnschrift SemiBold Condensed" panose="020B0502040204020203" pitchFamily="34" charset="0"/>
              </a:rPr>
              <a:t>готовности привести дороги в порядок   </a:t>
            </a:r>
          </a:p>
        </p:txBody>
      </p:sp>
      <p:pic>
        <p:nvPicPr>
          <p:cNvPr id="7" name="Рисунок 6"/>
          <p:cNvPicPr>
            <a:picLocks noChangeAspect="1"/>
          </p:cNvPicPr>
          <p:nvPr/>
        </p:nvPicPr>
        <p:blipFill>
          <a:blip r:embed="rId2"/>
          <a:stretch>
            <a:fillRect/>
          </a:stretch>
        </p:blipFill>
        <p:spPr>
          <a:xfrm>
            <a:off x="373072" y="202288"/>
            <a:ext cx="709090" cy="709090"/>
          </a:xfrm>
          <a:prstGeom prst="rect">
            <a:avLst/>
          </a:prstGeom>
        </p:spPr>
      </p:pic>
      <p:pic>
        <p:nvPicPr>
          <p:cNvPr id="9" name="Рисунок 8"/>
          <p:cNvPicPr>
            <a:picLocks noChangeAspect="1"/>
          </p:cNvPicPr>
          <p:nvPr/>
        </p:nvPicPr>
        <p:blipFill>
          <a:blip r:embed="rId3"/>
          <a:stretch>
            <a:fillRect/>
          </a:stretch>
        </p:blipFill>
        <p:spPr>
          <a:xfrm>
            <a:off x="1747552" y="170544"/>
            <a:ext cx="707197" cy="707197"/>
          </a:xfrm>
          <a:prstGeom prst="rect">
            <a:avLst/>
          </a:prstGeom>
        </p:spPr>
      </p:pic>
      <p:pic>
        <p:nvPicPr>
          <p:cNvPr id="14" name="Рисунок 13"/>
          <p:cNvPicPr>
            <a:picLocks noChangeAspect="1"/>
          </p:cNvPicPr>
          <p:nvPr/>
        </p:nvPicPr>
        <p:blipFill>
          <a:blip r:embed="rId3"/>
          <a:stretch>
            <a:fillRect/>
          </a:stretch>
        </p:blipFill>
        <p:spPr>
          <a:xfrm>
            <a:off x="1069975" y="180070"/>
            <a:ext cx="707197" cy="707197"/>
          </a:xfrm>
          <a:prstGeom prst="rect">
            <a:avLst/>
          </a:prstGeom>
        </p:spPr>
      </p:pic>
      <p:pic>
        <p:nvPicPr>
          <p:cNvPr id="15" name="Рисунок 14"/>
          <p:cNvPicPr>
            <a:picLocks noChangeAspect="1"/>
          </p:cNvPicPr>
          <p:nvPr/>
        </p:nvPicPr>
        <p:blipFill>
          <a:blip r:embed="rId3"/>
          <a:stretch>
            <a:fillRect/>
          </a:stretch>
        </p:blipFill>
        <p:spPr>
          <a:xfrm>
            <a:off x="2461153" y="185078"/>
            <a:ext cx="707197" cy="707197"/>
          </a:xfrm>
          <a:prstGeom prst="rect">
            <a:avLst/>
          </a:prstGeom>
        </p:spPr>
      </p:pic>
      <p:pic>
        <p:nvPicPr>
          <p:cNvPr id="16" name="Рисунок 15"/>
          <p:cNvPicPr>
            <a:picLocks noChangeAspect="1"/>
          </p:cNvPicPr>
          <p:nvPr/>
        </p:nvPicPr>
        <p:blipFill>
          <a:blip r:embed="rId3"/>
          <a:stretch>
            <a:fillRect/>
          </a:stretch>
        </p:blipFill>
        <p:spPr>
          <a:xfrm>
            <a:off x="3145134" y="180069"/>
            <a:ext cx="707197" cy="707197"/>
          </a:xfrm>
          <a:prstGeom prst="rect">
            <a:avLst/>
          </a:prstGeom>
        </p:spPr>
      </p:pic>
      <p:pic>
        <p:nvPicPr>
          <p:cNvPr id="17" name="Рисунок 16"/>
          <p:cNvPicPr>
            <a:picLocks noChangeAspect="1"/>
          </p:cNvPicPr>
          <p:nvPr/>
        </p:nvPicPr>
        <p:blipFill>
          <a:blip r:embed="rId3"/>
          <a:stretch>
            <a:fillRect/>
          </a:stretch>
        </p:blipFill>
        <p:spPr>
          <a:xfrm>
            <a:off x="3797914" y="204181"/>
            <a:ext cx="707197" cy="707197"/>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5884" y="3266924"/>
            <a:ext cx="4014297" cy="3022530"/>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564850" y="3266925"/>
            <a:ext cx="4014297" cy="3022530"/>
          </a:xfrm>
          <a:prstGeom prst="rect">
            <a:avLst/>
          </a:prstGeom>
        </p:spPr>
      </p:pic>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625586" y="3266925"/>
            <a:ext cx="4014297" cy="3022530"/>
          </a:xfrm>
          <a:prstGeom prst="rect">
            <a:avLst/>
          </a:prstGeom>
        </p:spPr>
      </p:pic>
    </p:spTree>
    <p:extLst>
      <p:ext uri="{BB962C8B-B14F-4D97-AF65-F5344CB8AC3E}">
        <p14:creationId xmlns:p14="http://schemas.microsoft.com/office/powerpoint/2010/main" val="2564559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Прямоугольник 32"/>
          <p:cNvSpPr/>
          <p:nvPr/>
        </p:nvSpPr>
        <p:spPr>
          <a:xfrm>
            <a:off x="3707904" y="1897122"/>
            <a:ext cx="180020" cy="1292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AutoShape 2" descr="https://ideogram.ai/assets/image/lossless/response/t0-kKT0YSdCJUytyDw5V7g"/>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4" descr="https://ideogram.ai/assets/image/lossless/response/t0-kKT0YSdCJUytyDw5V7g"/>
          <p:cNvSpPr>
            <a:spLocks noChangeAspect="1" noChangeArrowheads="1"/>
          </p:cNvSpPr>
          <p:nvPr/>
        </p:nvSpPr>
        <p:spPr bwMode="auto">
          <a:xfrm>
            <a:off x="307975" y="865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https://ideogram.ai/assets/image/lossless/response/t0-kKT0YSdCJUytyDw5V7g"/>
          <p:cNvSpPr>
            <a:spLocks noChangeAspect="1" noChangeArrowheads="1"/>
          </p:cNvSpPr>
          <p:nvPr/>
        </p:nvSpPr>
        <p:spPr bwMode="auto">
          <a:xfrm>
            <a:off x="460375" y="1017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Прямоугольник 17">
            <a:extLst>
              <a:ext uri="{FF2B5EF4-FFF2-40B4-BE49-F238E27FC236}">
                <a16:creationId xmlns:a16="http://schemas.microsoft.com/office/drawing/2014/main" id="{64F872E2-A7D3-455C-A2A8-84F02653D55F}"/>
              </a:ext>
            </a:extLst>
          </p:cNvPr>
          <p:cNvSpPr/>
          <p:nvPr/>
        </p:nvSpPr>
        <p:spPr>
          <a:xfrm>
            <a:off x="3678078" y="4055870"/>
            <a:ext cx="180020" cy="1292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Рисунок 10"/>
          <p:cNvPicPr>
            <a:picLocks noChangeAspect="1"/>
          </p:cNvPicPr>
          <p:nvPr/>
        </p:nvPicPr>
        <p:blipFill>
          <a:blip r:embed="rId2"/>
          <a:stretch>
            <a:fillRect/>
          </a:stretch>
        </p:blipFill>
        <p:spPr>
          <a:xfrm>
            <a:off x="-1" y="1"/>
            <a:ext cx="4731822" cy="6846804"/>
          </a:xfrm>
          <a:prstGeom prst="rect">
            <a:avLst/>
          </a:prstGeom>
        </p:spPr>
      </p:pic>
      <p:sp>
        <p:nvSpPr>
          <p:cNvPr id="12" name="Прямоугольник 11"/>
          <p:cNvSpPr/>
          <p:nvPr/>
        </p:nvSpPr>
        <p:spPr>
          <a:xfrm>
            <a:off x="4956243" y="260648"/>
            <a:ext cx="4187757" cy="2246769"/>
          </a:xfrm>
          <a:prstGeom prst="rect">
            <a:avLst/>
          </a:prstGeom>
        </p:spPr>
        <p:txBody>
          <a:bodyPr wrap="square">
            <a:spAutoFit/>
          </a:bodyPr>
          <a:lstStyle/>
          <a:p>
            <a:r>
              <a:rPr lang="ru-RU" sz="2000" dirty="0">
                <a:solidFill>
                  <a:srgbClr val="3C3C3C"/>
                </a:solidFill>
                <a:latin typeface="belta_f"/>
              </a:rPr>
              <a:t>17 февраля 2026 г. / БЕЛТА / </a:t>
            </a:r>
          </a:p>
          <a:p>
            <a:endParaRPr lang="ru-RU" sz="2000" dirty="0">
              <a:solidFill>
                <a:srgbClr val="3C3C3C"/>
              </a:solidFill>
              <a:latin typeface="belta_f"/>
            </a:endParaRPr>
          </a:p>
          <a:p>
            <a:r>
              <a:rPr lang="ru-RU" sz="2000" i="1" dirty="0">
                <a:solidFill>
                  <a:srgbClr val="3C3C3C"/>
                </a:solidFill>
                <a:latin typeface="belta_f"/>
              </a:rPr>
              <a:t>Александр Лукашенко, принимая отчет правительства за 2025 год, поручил </a:t>
            </a:r>
            <a:r>
              <a:rPr lang="ru-RU" sz="2000" b="1" i="1" dirty="0">
                <a:solidFill>
                  <a:srgbClr val="3C3C3C"/>
                </a:solidFill>
                <a:latin typeface="belta_f"/>
              </a:rPr>
              <a:t>восстановить </a:t>
            </a:r>
            <a:br>
              <a:rPr lang="ru-RU" sz="2000" b="1" i="1" dirty="0">
                <a:solidFill>
                  <a:srgbClr val="3C3C3C"/>
                </a:solidFill>
                <a:latin typeface="belta_f"/>
              </a:rPr>
            </a:br>
            <a:r>
              <a:rPr lang="ru-RU" sz="2000" b="1" i="1" dirty="0">
                <a:solidFill>
                  <a:srgbClr val="3C3C3C"/>
                </a:solidFill>
                <a:latin typeface="belta_f"/>
              </a:rPr>
              <a:t>и отремонтировать дороги после зимы</a:t>
            </a:r>
            <a:r>
              <a:rPr lang="ru-RU" sz="2000" i="1" dirty="0">
                <a:solidFill>
                  <a:srgbClr val="3C3C3C"/>
                </a:solidFill>
                <a:latin typeface="belta_f"/>
              </a:rPr>
              <a:t>.</a:t>
            </a:r>
            <a:endParaRPr lang="ru-RU" dirty="0"/>
          </a:p>
        </p:txBody>
      </p:sp>
      <p:pic>
        <p:nvPicPr>
          <p:cNvPr id="14" name="Рисунок 13"/>
          <p:cNvPicPr>
            <a:picLocks noChangeAspect="1"/>
          </p:cNvPicPr>
          <p:nvPr/>
        </p:nvPicPr>
        <p:blipFill rotWithShape="1">
          <a:blip r:embed="rId3"/>
          <a:srcRect r="16859"/>
          <a:stretch/>
        </p:blipFill>
        <p:spPr>
          <a:xfrm>
            <a:off x="4860032" y="2619898"/>
            <a:ext cx="4033079" cy="2728634"/>
          </a:xfrm>
          <a:prstGeom prst="rect">
            <a:avLst/>
          </a:prstGeom>
        </p:spPr>
      </p:pic>
      <p:pic>
        <p:nvPicPr>
          <p:cNvPr id="16" name="Рисунок 15"/>
          <p:cNvPicPr>
            <a:picLocks noChangeAspect="1"/>
          </p:cNvPicPr>
          <p:nvPr/>
        </p:nvPicPr>
        <p:blipFill>
          <a:blip r:embed="rId4"/>
          <a:stretch>
            <a:fillRect/>
          </a:stretch>
        </p:blipFill>
        <p:spPr>
          <a:xfrm>
            <a:off x="4850850" y="5453481"/>
            <a:ext cx="4292470" cy="1361028"/>
          </a:xfrm>
          <a:prstGeom prst="rect">
            <a:avLst/>
          </a:prstGeom>
        </p:spPr>
      </p:pic>
    </p:spTree>
    <p:extLst>
      <p:ext uri="{BB962C8B-B14F-4D97-AF65-F5344CB8AC3E}">
        <p14:creationId xmlns:p14="http://schemas.microsoft.com/office/powerpoint/2010/main" val="3208160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48771AC-7C22-359A-D319-CF13A303091B}"/>
              </a:ext>
            </a:extLst>
          </p:cNvPr>
          <p:cNvSpPr txBox="1"/>
          <p:nvPr/>
        </p:nvSpPr>
        <p:spPr>
          <a:xfrm>
            <a:off x="147522" y="5715072"/>
            <a:ext cx="8928152" cy="959622"/>
          </a:xfrm>
          <a:prstGeom prst="rect">
            <a:avLst/>
          </a:prstGeom>
          <a:noFill/>
        </p:spPr>
        <p:txBody>
          <a:bodyPr wrap="square">
            <a:spAutoFit/>
          </a:bodyPr>
          <a:lstStyle/>
          <a:p>
            <a:pPr marL="0" marR="0" lvl="0" defTabSz="342900" rtl="0" eaLnBrk="1" fontAlgn="auto" latinLnBrk="0" hangingPunct="1">
              <a:lnSpc>
                <a:spcPct val="107000"/>
              </a:lnSpc>
              <a:spcBef>
                <a:spcPts val="0"/>
              </a:spcBef>
              <a:spcAft>
                <a:spcPts val="60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Комментарий жителя малого города</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defTabSz="342900" rtl="0" eaLnBrk="1" fontAlgn="auto" latinLnBrk="0" hangingPunct="1">
              <a:lnSpc>
                <a:spcPct val="107000"/>
              </a:lnSpc>
              <a:spcBef>
                <a:spcPts val="0"/>
              </a:spcBef>
              <a:spcAft>
                <a:spcPts val="600"/>
              </a:spcAft>
              <a:buClrTx/>
              <a:buSzTx/>
              <a:buFontTx/>
              <a:buNone/>
              <a:tabLst/>
              <a:defRPr/>
            </a:pPr>
            <a:r>
              <a:rPr kumimoji="0" lang="ru-RU" sz="24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«Некуда сводить детей, </a:t>
            </a:r>
            <a:r>
              <a:rPr kumimoji="0" lang="ru-RU" sz="2400" b="1" i="1" u="none" strike="noStrike" kern="1200" cap="none" spc="0" normalizeH="0" baseline="0" noProof="0" dirty="0">
                <a:ln>
                  <a:noFill/>
                </a:ln>
                <a:solidFill>
                  <a:prstClr val="white"/>
                </a:solidFill>
                <a:effectLst/>
                <a:highlight>
                  <a:srgbClr val="CC6600"/>
                </a:highlight>
                <a:uLnTx/>
                <a:uFillTx/>
                <a:latin typeface="Times New Roman" panose="02020603050405020304" pitchFamily="18" charset="0"/>
                <a:ea typeface="Calibri" panose="020F0502020204030204" pitchFamily="34" charset="0"/>
                <a:cs typeface="Times New Roman" panose="02020603050405020304" pitchFamily="18" charset="0"/>
              </a:rPr>
              <a:t>площадки детские требуют ремонта</a:t>
            </a:r>
            <a:r>
              <a:rPr kumimoji="0" lang="ru-RU" sz="2400" b="0" i="1" u="none" strike="noStrike" kern="1200" cap="none" spc="0" normalizeH="0" baseline="0" noProof="0" dirty="0">
                <a:ln>
                  <a:noFill/>
                </a:ln>
                <a:solidFill>
                  <a:prstClr val="white"/>
                </a:solidFill>
                <a:effectLst/>
                <a:highlight>
                  <a:srgbClr val="CC6600"/>
                </a:highligh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ru-BY" sz="2400" b="0" i="0" u="none" strike="noStrike" kern="1200" cap="none" spc="0" normalizeH="0" baseline="0" noProof="0" dirty="0">
              <a:ln>
                <a:noFill/>
              </a:ln>
              <a:solidFill>
                <a:prstClr val="white"/>
              </a:solidFill>
              <a:effectLst/>
              <a:highlight>
                <a:srgbClr val="CC6600"/>
              </a:highligh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a:extLst>
              <a:ext uri="{FF2B5EF4-FFF2-40B4-BE49-F238E27FC236}">
                <a16:creationId xmlns:a16="http://schemas.microsoft.com/office/drawing/2014/main" id="{8702E982-C6E2-4BD8-92D1-0229AF6902CC}"/>
              </a:ext>
            </a:extLst>
          </p:cNvPr>
          <p:cNvPicPr>
            <a:picLocks noChangeAspect="1"/>
          </p:cNvPicPr>
          <p:nvPr/>
        </p:nvPicPr>
        <p:blipFill>
          <a:blip r:embed="rId3"/>
          <a:stretch>
            <a:fillRect/>
          </a:stretch>
        </p:blipFill>
        <p:spPr>
          <a:xfrm>
            <a:off x="26328" y="1470769"/>
            <a:ext cx="4084363" cy="4113783"/>
          </a:xfrm>
          <a:prstGeom prst="rect">
            <a:avLst/>
          </a:prstGeom>
        </p:spPr>
      </p:pic>
      <p:pic>
        <p:nvPicPr>
          <p:cNvPr id="2" name="Рисунок 1"/>
          <p:cNvPicPr>
            <a:picLocks noChangeAspect="1"/>
          </p:cNvPicPr>
          <p:nvPr/>
        </p:nvPicPr>
        <p:blipFill>
          <a:blip r:embed="rId4"/>
          <a:stretch>
            <a:fillRect/>
          </a:stretch>
        </p:blipFill>
        <p:spPr>
          <a:xfrm>
            <a:off x="4177577" y="1470768"/>
            <a:ext cx="4967713" cy="4113783"/>
          </a:xfrm>
          <a:prstGeom prst="rect">
            <a:avLst/>
          </a:prstGeom>
        </p:spPr>
      </p:pic>
      <p:sp>
        <p:nvSpPr>
          <p:cNvPr id="11" name="TextBox 10">
            <a:extLst>
              <a:ext uri="{FF2B5EF4-FFF2-40B4-BE49-F238E27FC236}">
                <a16:creationId xmlns:a16="http://schemas.microsoft.com/office/drawing/2014/main" id="{69118399-D3D0-4D6B-91D8-79ABF38D910E}"/>
              </a:ext>
            </a:extLst>
          </p:cNvPr>
          <p:cNvSpPr txBox="1"/>
          <p:nvPr/>
        </p:nvSpPr>
        <p:spPr>
          <a:xfrm>
            <a:off x="159850" y="82068"/>
            <a:ext cx="8856984" cy="132343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defRPr/>
            </a:pPr>
            <a:r>
              <a:rPr lang="ru-RU" sz="4000" b="1" dirty="0">
                <a:ln w="22225">
                  <a:solidFill>
                    <a:srgbClr val="009DD9"/>
                  </a:solidFill>
                  <a:prstDash val="solid"/>
                </a:ln>
                <a:solidFill>
                  <a:srgbClr val="A7E8FF"/>
                </a:solidFill>
                <a:latin typeface="Bahnschrift SemiBold Condensed" panose="020B0502040204020203" pitchFamily="34" charset="0"/>
              </a:rPr>
              <a:t>ДЕТСКИЕ ПЛОЩАДКИ: </a:t>
            </a:r>
          </a:p>
          <a:p>
            <a:pPr lvl="0">
              <a:defRPr/>
            </a:pPr>
            <a:r>
              <a:rPr lang="ru-RU" sz="4000" b="1" dirty="0">
                <a:ln w="22225">
                  <a:solidFill>
                    <a:srgbClr val="009DD9"/>
                  </a:solidFill>
                  <a:prstDash val="solid"/>
                </a:ln>
                <a:solidFill>
                  <a:srgbClr val="A7E8FF"/>
                </a:solidFill>
                <a:latin typeface="Bahnschrift SemiBold Condensed" panose="020B0502040204020203" pitchFamily="34" charset="0"/>
              </a:rPr>
              <a:t>АКТУАЛИЗАЦИЯ СЕЗОННОЙ ПОВЕСТКИ  </a:t>
            </a:r>
            <a:endParaRPr kumimoji="0" lang="ru-RU" sz="4000" b="1" i="0" u="none" strike="noStrike" kern="1200" cap="none" spc="0" normalizeH="0" baseline="0" noProof="0" dirty="0">
              <a:ln>
                <a:noFill/>
              </a:ln>
              <a:solidFill>
                <a:srgbClr val="A7E8FF"/>
              </a:solidFill>
              <a:effectLst>
                <a:outerShdw blurRad="38100" dist="38100" dir="2700000" algn="tl">
                  <a:srgbClr val="000000">
                    <a:alpha val="43137"/>
                  </a:srgbClr>
                </a:outerShdw>
              </a:effectLst>
              <a:uLnTx/>
              <a:uFillTx/>
              <a:latin typeface="Bahnschrift SemiBold Condensed" panose="020B0502040204020203" pitchFamily="34" charset="0"/>
            </a:endParaRPr>
          </a:p>
        </p:txBody>
      </p:sp>
    </p:spTree>
    <p:extLst>
      <p:ext uri="{BB962C8B-B14F-4D97-AF65-F5344CB8AC3E}">
        <p14:creationId xmlns:p14="http://schemas.microsoft.com/office/powerpoint/2010/main" val="1242404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44F1252-DA7E-4D5F-A8A5-4437EBEAE6CD}"/>
              </a:ext>
            </a:extLst>
          </p:cNvPr>
          <p:cNvSpPr/>
          <p:nvPr/>
        </p:nvSpPr>
        <p:spPr>
          <a:xfrm>
            <a:off x="179512" y="0"/>
            <a:ext cx="8892480" cy="6001643"/>
          </a:xfrm>
          <a:prstGeom prst="rect">
            <a:avLst/>
          </a:prstGeom>
          <a:solidFill>
            <a:srgbClr val="FFFF00"/>
          </a:solidFill>
          <a:ln>
            <a:solidFill>
              <a:srgbClr val="FFD757"/>
            </a:solidFill>
          </a:ln>
          <a:effectLst>
            <a:glow rad="228600">
              <a:schemeClr val="accent5">
                <a:satMod val="175000"/>
                <a:alpha val="40000"/>
              </a:schemeClr>
            </a:glow>
          </a:effectLst>
          <a:scene3d>
            <a:camera prst="perspectiveRelaxedModerately"/>
            <a:lightRig rig="threePt" dir="t"/>
          </a:scene3d>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9600" b="1" i="1" u="none" strike="noStrike" kern="0" cap="none" spc="0" normalizeH="0" baseline="0" noProof="0" dirty="0">
                <a:ln w="12700">
                  <a:solidFill>
                    <a:srgbClr val="DBEFF9">
                      <a:lumMod val="75000"/>
                    </a:srgbClr>
                  </a:solidFill>
                  <a:prstDash val="solid"/>
                </a:ln>
                <a:pattFill prst="dkUpDiag">
                  <a:fgClr>
                    <a:srgbClr val="DBEFF9"/>
                  </a:fgClr>
                  <a:bgClr>
                    <a:srgbClr val="DBEFF9">
                      <a:lumMod val="20000"/>
                      <a:lumOff val="80000"/>
                    </a:srgbClr>
                  </a:bgClr>
                </a:pattFill>
                <a:effectLst>
                  <a:glow rad="228600">
                    <a:srgbClr val="0F6FC6">
                      <a:satMod val="175000"/>
                      <a:alpha val="40000"/>
                    </a:srgbClr>
                  </a:glow>
                  <a:outerShdw dist="38100" dir="2640000" algn="bl" rotWithShape="0">
                    <a:srgbClr val="DBEFF9">
                      <a:lumMod val="75000"/>
                    </a:srgbClr>
                  </a:outerShdw>
                </a:effectLst>
                <a:uLnTx/>
                <a:uFillTx/>
                <a:latin typeface="Calibri Light" panose="020F0302020204030204"/>
                <a:ea typeface="+mn-ea"/>
                <a:cs typeface="Calibri Light" panose="020F0302020204030204" pitchFamily="34" charset="0"/>
              </a:rPr>
              <a:t>Реализация</a:t>
            </a:r>
            <a:r>
              <a:rPr kumimoji="0" lang="ru-RU" sz="9600" b="0" i="1" u="none" strike="noStrike" kern="0" cap="none" spc="0" normalizeH="0" baseline="0" noProof="0" dirty="0">
                <a:ln w="0"/>
                <a:solidFill>
                  <a:prstClr val="white"/>
                </a:solidFill>
                <a:effectLst>
                  <a:glow rad="228600">
                    <a:srgbClr val="0F6FC6">
                      <a:satMod val="175000"/>
                      <a:alpha val="40000"/>
                    </a:srgbClr>
                  </a:glow>
                  <a:outerShdw blurRad="38100" dist="19050" dir="2700000" algn="tl" rotWithShape="0">
                    <a:prstClr val="black">
                      <a:alpha val="40000"/>
                    </a:prstClr>
                  </a:outerShdw>
                </a:effectLst>
                <a:uLnTx/>
                <a:uFillTx/>
                <a:latin typeface="Calibri Light" panose="020F0302020204030204"/>
                <a:ea typeface="+mn-ea"/>
                <a:cs typeface="Calibri Light" panose="020F0302020204030204" pitchFamily="34" charset="0"/>
              </a:rPr>
              <a:t> </a:t>
            </a:r>
            <a:r>
              <a:rPr kumimoji="0" lang="ru-RU" sz="9600" b="1" i="1" u="none" strike="noStrike" kern="0" cap="none" spc="0" normalizeH="0" baseline="0" noProof="0" dirty="0">
                <a:ln w="12700">
                  <a:solidFill>
                    <a:srgbClr val="DBEFF9">
                      <a:lumMod val="75000"/>
                    </a:srgbClr>
                  </a:solidFill>
                  <a:prstDash val="solid"/>
                </a:ln>
                <a:pattFill prst="dkUpDiag">
                  <a:fgClr>
                    <a:srgbClr val="DBEFF9"/>
                  </a:fgClr>
                  <a:bgClr>
                    <a:srgbClr val="DBEFF9">
                      <a:lumMod val="20000"/>
                      <a:lumOff val="80000"/>
                    </a:srgbClr>
                  </a:bgClr>
                </a:pattFill>
                <a:effectLst>
                  <a:glow rad="228600">
                    <a:srgbClr val="0F6FC6">
                      <a:satMod val="175000"/>
                      <a:alpha val="40000"/>
                    </a:srgbClr>
                  </a:glow>
                  <a:outerShdw dist="38100" dir="2640000" algn="bl" rotWithShape="0">
                    <a:srgbClr val="DBEFF9">
                      <a:lumMod val="75000"/>
                    </a:srgbClr>
                  </a:outerShdw>
                </a:effectLst>
                <a:uLnTx/>
                <a:uFillTx/>
                <a:latin typeface="Calibri Light" panose="020F0302020204030204"/>
                <a:ea typeface="+mn-ea"/>
                <a:cs typeface="Calibri Light" panose="020F0302020204030204" pitchFamily="34" charset="0"/>
              </a:rPr>
              <a:t>туристического</a:t>
            </a:r>
            <a:r>
              <a:rPr kumimoji="0" lang="ru-RU" sz="9600" b="0" i="1" u="none" strike="noStrike" kern="0" cap="none" spc="0" normalizeH="0" baseline="0" noProof="0" dirty="0">
                <a:ln w="0"/>
                <a:solidFill>
                  <a:prstClr val="white"/>
                </a:solidFill>
                <a:effectLst>
                  <a:glow rad="228600">
                    <a:srgbClr val="0F6FC6">
                      <a:satMod val="175000"/>
                      <a:alpha val="40000"/>
                    </a:srgbClr>
                  </a:glow>
                  <a:outerShdw blurRad="38100" dist="19050" dir="2700000" algn="tl" rotWithShape="0">
                    <a:prstClr val="black">
                      <a:alpha val="40000"/>
                    </a:prstClr>
                  </a:outerShdw>
                </a:effectLst>
                <a:uLnTx/>
                <a:uFillTx/>
                <a:latin typeface="Calibri Light" panose="020F0302020204030204"/>
                <a:ea typeface="+mn-ea"/>
                <a:cs typeface="Calibri Light" panose="020F0302020204030204" pitchFamily="34" charset="0"/>
              </a:rPr>
              <a:t> </a:t>
            </a:r>
            <a:r>
              <a:rPr kumimoji="0" lang="ru-RU" sz="9600" b="1" i="1" u="none" strike="noStrike" kern="0" cap="none" spc="0" normalizeH="0" baseline="0" noProof="0" dirty="0">
                <a:ln w="12700">
                  <a:solidFill>
                    <a:srgbClr val="DBEFF9">
                      <a:lumMod val="75000"/>
                    </a:srgbClr>
                  </a:solidFill>
                  <a:prstDash val="solid"/>
                </a:ln>
                <a:pattFill prst="dkUpDiag">
                  <a:fgClr>
                    <a:srgbClr val="DBEFF9"/>
                  </a:fgClr>
                  <a:bgClr>
                    <a:srgbClr val="DBEFF9">
                      <a:lumMod val="20000"/>
                      <a:lumOff val="80000"/>
                    </a:srgbClr>
                  </a:bgClr>
                </a:pattFill>
                <a:effectLst>
                  <a:glow rad="228600">
                    <a:srgbClr val="0F6FC6">
                      <a:satMod val="175000"/>
                      <a:alpha val="40000"/>
                    </a:srgbClr>
                  </a:glow>
                  <a:outerShdw dist="38100" dir="2640000" algn="bl" rotWithShape="0">
                    <a:srgbClr val="DBEFF9">
                      <a:lumMod val="75000"/>
                    </a:srgbClr>
                  </a:outerShdw>
                </a:effectLst>
                <a:uLnTx/>
                <a:uFillTx/>
                <a:latin typeface="Calibri Light" panose="020F0302020204030204"/>
                <a:ea typeface="+mn-ea"/>
                <a:cs typeface="Calibri Light" panose="020F0302020204030204" pitchFamily="34" charset="0"/>
              </a:rPr>
              <a:t>потенциала  </a:t>
            </a:r>
            <a:br>
              <a:rPr kumimoji="0" lang="ru-RU" sz="9600" b="1" i="1" u="none" strike="noStrike" kern="0" cap="none" spc="0" normalizeH="0" baseline="0" noProof="0" dirty="0">
                <a:ln w="12700">
                  <a:solidFill>
                    <a:srgbClr val="DBEFF9">
                      <a:lumMod val="75000"/>
                    </a:srgbClr>
                  </a:solidFill>
                  <a:prstDash val="solid"/>
                </a:ln>
                <a:pattFill prst="dkUpDiag">
                  <a:fgClr>
                    <a:srgbClr val="DBEFF9"/>
                  </a:fgClr>
                  <a:bgClr>
                    <a:srgbClr val="DBEFF9">
                      <a:lumMod val="20000"/>
                      <a:lumOff val="80000"/>
                    </a:srgbClr>
                  </a:bgClr>
                </a:pattFill>
                <a:effectLst>
                  <a:glow rad="228600">
                    <a:srgbClr val="0F6FC6">
                      <a:satMod val="175000"/>
                      <a:alpha val="40000"/>
                    </a:srgbClr>
                  </a:glow>
                  <a:outerShdw dist="38100" dir="2640000" algn="bl" rotWithShape="0">
                    <a:srgbClr val="DBEFF9">
                      <a:lumMod val="75000"/>
                    </a:srgbClr>
                  </a:outerShdw>
                </a:effectLst>
                <a:uLnTx/>
                <a:uFillTx/>
                <a:latin typeface="Calibri Light" panose="020F0302020204030204"/>
                <a:ea typeface="+mn-ea"/>
                <a:cs typeface="Calibri Light" panose="020F0302020204030204" pitchFamily="34" charset="0"/>
              </a:rPr>
            </a:br>
            <a:r>
              <a:rPr kumimoji="0" lang="ru-RU" sz="9600" b="1" i="1" u="none" strike="noStrike" kern="0" cap="none" spc="0" normalizeH="0" baseline="0" noProof="0" dirty="0">
                <a:ln w="12700">
                  <a:solidFill>
                    <a:srgbClr val="DBEFF9">
                      <a:lumMod val="75000"/>
                    </a:srgbClr>
                  </a:solidFill>
                  <a:prstDash val="solid"/>
                </a:ln>
                <a:pattFill prst="dkUpDiag">
                  <a:fgClr>
                    <a:srgbClr val="DBEFF9"/>
                  </a:fgClr>
                  <a:bgClr>
                    <a:srgbClr val="DBEFF9">
                      <a:lumMod val="20000"/>
                      <a:lumOff val="80000"/>
                    </a:srgbClr>
                  </a:bgClr>
                </a:pattFill>
                <a:effectLst>
                  <a:glow rad="228600">
                    <a:srgbClr val="0F6FC6">
                      <a:satMod val="175000"/>
                      <a:alpha val="40000"/>
                    </a:srgbClr>
                  </a:glow>
                  <a:outerShdw dist="38100" dir="2640000" algn="bl" rotWithShape="0">
                    <a:srgbClr val="DBEFF9">
                      <a:lumMod val="75000"/>
                    </a:srgbClr>
                  </a:outerShdw>
                </a:effectLst>
                <a:uLnTx/>
                <a:uFillTx/>
                <a:latin typeface="Calibri Light" panose="020F0302020204030204"/>
                <a:ea typeface="+mn-ea"/>
                <a:cs typeface="Calibri Light" panose="020F0302020204030204" pitchFamily="34" charset="0"/>
              </a:rPr>
              <a:t>в регионах</a:t>
            </a:r>
          </a:p>
        </p:txBody>
      </p:sp>
    </p:spTree>
    <p:extLst>
      <p:ext uri="{BB962C8B-B14F-4D97-AF65-F5344CB8AC3E}">
        <p14:creationId xmlns:p14="http://schemas.microsoft.com/office/powerpoint/2010/main" val="4287781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21751" y="2076396"/>
            <a:ext cx="14401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Прямоугольник 10"/>
          <p:cNvSpPr/>
          <p:nvPr/>
        </p:nvSpPr>
        <p:spPr>
          <a:xfrm>
            <a:off x="721751" y="2564904"/>
            <a:ext cx="14401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Прямоугольник 11"/>
          <p:cNvSpPr/>
          <p:nvPr/>
        </p:nvSpPr>
        <p:spPr>
          <a:xfrm>
            <a:off x="721751" y="3749814"/>
            <a:ext cx="14401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Прямоугольник 12"/>
          <p:cNvSpPr/>
          <p:nvPr/>
        </p:nvSpPr>
        <p:spPr>
          <a:xfrm>
            <a:off x="721751" y="4511814"/>
            <a:ext cx="14401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Туризм в Беларуси: итоги и планы">
            <a:extLst>
              <a:ext uri="{FF2B5EF4-FFF2-40B4-BE49-F238E27FC236}">
                <a16:creationId xmlns:a16="http://schemas.microsoft.com/office/drawing/2014/main" id="{24753358-8F5D-4981-84E0-8B6516CCE2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5092"/>
          <a:stretch/>
        </p:blipFill>
        <p:spPr bwMode="auto">
          <a:xfrm>
            <a:off x="1237301" y="0"/>
            <a:ext cx="66179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334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68828" y="272458"/>
            <a:ext cx="800634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prstClr val="black"/>
                </a:solidFill>
                <a:effectLst/>
                <a:uLnTx/>
                <a:uFillTx/>
                <a:latin typeface="Calibri"/>
                <a:ea typeface="+mn-ea"/>
                <a:cs typeface="+mn-cs"/>
              </a:rPr>
              <a:t>ТУРИСТИЧЕСКИЙ ПОТОК. МЕДИЦИНСКИЙ ТУРИЗМ. «ТОПЛИВНЫЙ ТУРИЗМ»</a:t>
            </a:r>
            <a:endParaRPr kumimoji="0" lang="ru-RU"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Прямоугольник 2"/>
          <p:cNvSpPr/>
          <p:nvPr/>
        </p:nvSpPr>
        <p:spPr>
          <a:xfrm>
            <a:off x="721751" y="2076396"/>
            <a:ext cx="14401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Прямоугольник 10"/>
          <p:cNvSpPr/>
          <p:nvPr/>
        </p:nvSpPr>
        <p:spPr>
          <a:xfrm>
            <a:off x="721751" y="2564904"/>
            <a:ext cx="14401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Прямоугольник 11"/>
          <p:cNvSpPr/>
          <p:nvPr/>
        </p:nvSpPr>
        <p:spPr>
          <a:xfrm>
            <a:off x="721751" y="3749814"/>
            <a:ext cx="14401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Прямоугольник 12"/>
          <p:cNvSpPr/>
          <p:nvPr/>
        </p:nvSpPr>
        <p:spPr>
          <a:xfrm>
            <a:off x="721751" y="4511814"/>
            <a:ext cx="14401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Рисунок 5">
            <a:extLst>
              <a:ext uri="{FF2B5EF4-FFF2-40B4-BE49-F238E27FC236}">
                <a16:creationId xmlns:a16="http://schemas.microsoft.com/office/drawing/2014/main" id="{6A97D6E9-1479-42D5-8A59-6E81A51809E7}"/>
              </a:ext>
            </a:extLst>
          </p:cNvPr>
          <p:cNvPicPr>
            <a:picLocks noChangeAspect="1"/>
          </p:cNvPicPr>
          <p:nvPr/>
        </p:nvPicPr>
        <p:blipFill>
          <a:blip r:embed="rId2"/>
          <a:stretch>
            <a:fillRect/>
          </a:stretch>
        </p:blipFill>
        <p:spPr>
          <a:xfrm>
            <a:off x="-133362" y="1525515"/>
            <a:ext cx="5328592" cy="5328592"/>
          </a:xfrm>
          <a:prstGeom prst="rect">
            <a:avLst/>
          </a:prstGeom>
        </p:spPr>
      </p:pic>
      <p:pic>
        <p:nvPicPr>
          <p:cNvPr id="8" name="Рисунок 7">
            <a:extLst>
              <a:ext uri="{FF2B5EF4-FFF2-40B4-BE49-F238E27FC236}">
                <a16:creationId xmlns:a16="http://schemas.microsoft.com/office/drawing/2014/main" id="{61232557-7712-46A3-854E-5E46C860763A}"/>
              </a:ext>
            </a:extLst>
          </p:cNvPr>
          <p:cNvPicPr>
            <a:picLocks noChangeAspect="1"/>
          </p:cNvPicPr>
          <p:nvPr/>
        </p:nvPicPr>
        <p:blipFill>
          <a:blip r:embed="rId3"/>
          <a:stretch>
            <a:fillRect/>
          </a:stretch>
        </p:blipFill>
        <p:spPr>
          <a:xfrm>
            <a:off x="5306099" y="1536421"/>
            <a:ext cx="3816424" cy="3527711"/>
          </a:xfrm>
          <a:prstGeom prst="rect">
            <a:avLst/>
          </a:prstGeom>
        </p:spPr>
      </p:pic>
      <p:sp>
        <p:nvSpPr>
          <p:cNvPr id="9" name="Прямоугольник 8">
            <a:extLst>
              <a:ext uri="{FF2B5EF4-FFF2-40B4-BE49-F238E27FC236}">
                <a16:creationId xmlns:a16="http://schemas.microsoft.com/office/drawing/2014/main" id="{0850BCC0-4DBB-4DAE-B60F-C411117E4589}"/>
              </a:ext>
            </a:extLst>
          </p:cNvPr>
          <p:cNvSpPr/>
          <p:nvPr/>
        </p:nvSpPr>
        <p:spPr>
          <a:xfrm>
            <a:off x="36085" y="2570420"/>
            <a:ext cx="227427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(опубликовано 16 марта 2026 г.)</a:t>
            </a:r>
            <a:endParaRPr kumimoji="0" lang="ru-RU"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pic>
        <p:nvPicPr>
          <p:cNvPr id="14" name="Рисунок 13">
            <a:extLst>
              <a:ext uri="{FF2B5EF4-FFF2-40B4-BE49-F238E27FC236}">
                <a16:creationId xmlns:a16="http://schemas.microsoft.com/office/drawing/2014/main" id="{61D61C99-12A0-4569-8118-C6F5FEE34DCD}"/>
              </a:ext>
            </a:extLst>
          </p:cNvPr>
          <p:cNvPicPr>
            <a:picLocks noChangeAspect="1"/>
          </p:cNvPicPr>
          <p:nvPr/>
        </p:nvPicPr>
        <p:blipFill>
          <a:blip r:embed="rId4"/>
          <a:stretch>
            <a:fillRect/>
          </a:stretch>
        </p:blipFill>
        <p:spPr>
          <a:xfrm>
            <a:off x="6300192" y="4655830"/>
            <a:ext cx="2493485" cy="2222253"/>
          </a:xfrm>
          <a:prstGeom prst="rect">
            <a:avLst/>
          </a:prstGeom>
        </p:spPr>
      </p:pic>
    </p:spTree>
    <p:extLst>
      <p:ext uri="{BB962C8B-B14F-4D97-AF65-F5344CB8AC3E}">
        <p14:creationId xmlns:p14="http://schemas.microsoft.com/office/powerpoint/2010/main" val="1788891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3E82728-8D88-691A-437E-2FBDAA11C1F4}"/>
              </a:ext>
            </a:extLst>
          </p:cNvPr>
          <p:cNvPicPr>
            <a:picLocks noChangeAspect="1"/>
          </p:cNvPicPr>
          <p:nvPr/>
        </p:nvPicPr>
        <p:blipFill>
          <a:blip r:embed="rId3"/>
          <a:stretch>
            <a:fillRect/>
          </a:stretch>
        </p:blipFill>
        <p:spPr>
          <a:xfrm>
            <a:off x="107504" y="2348880"/>
            <a:ext cx="4292224" cy="3961190"/>
          </a:xfrm>
          <a:prstGeom prst="rect">
            <a:avLst/>
          </a:prstGeom>
        </p:spPr>
      </p:pic>
      <p:sp>
        <p:nvSpPr>
          <p:cNvPr id="7" name="TextBox 6">
            <a:extLst>
              <a:ext uri="{FF2B5EF4-FFF2-40B4-BE49-F238E27FC236}">
                <a16:creationId xmlns:a16="http://schemas.microsoft.com/office/drawing/2014/main" id="{D8158850-2DCD-0AFF-B22C-6D7C982A98CA}"/>
              </a:ext>
            </a:extLst>
          </p:cNvPr>
          <p:cNvSpPr txBox="1"/>
          <p:nvPr/>
        </p:nvSpPr>
        <p:spPr>
          <a:xfrm>
            <a:off x="611560" y="404664"/>
            <a:ext cx="8015526" cy="1015663"/>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6000" b="1" i="0" u="none" strike="noStrike" kern="1200" cap="none" spc="0" normalizeH="0" baseline="0" noProof="0" dirty="0">
                <a:ln>
                  <a:noFill/>
                </a:ln>
                <a:solidFill>
                  <a:srgbClr val="000000">
                    <a:lumMod val="95000"/>
                    <a:lumOff val="5000"/>
                  </a:srgbClr>
                </a:solidFill>
                <a:effectLst>
                  <a:outerShdw blurRad="38100" dist="38100" dir="2700000" algn="tl">
                    <a:srgbClr val="000000">
                      <a:alpha val="43137"/>
                    </a:srgbClr>
                  </a:outerShdw>
                </a:effectLst>
                <a:uLnTx/>
                <a:uFillTx/>
                <a:latin typeface="Bahnschrift SemiBold Condensed" panose="020B0502040204020203" pitchFamily="34" charset="0"/>
                <a:ea typeface="+mn-ea"/>
                <a:cs typeface="+mn-cs"/>
              </a:rPr>
              <a:t>Беларусь советская</a:t>
            </a:r>
          </a:p>
        </p:txBody>
      </p:sp>
      <p:pic>
        <p:nvPicPr>
          <p:cNvPr id="2" name="Рисунок 1"/>
          <p:cNvPicPr>
            <a:picLocks noChangeAspect="1"/>
          </p:cNvPicPr>
          <p:nvPr/>
        </p:nvPicPr>
        <p:blipFill>
          <a:blip r:embed="rId4"/>
          <a:stretch>
            <a:fillRect/>
          </a:stretch>
        </p:blipFill>
        <p:spPr>
          <a:xfrm>
            <a:off x="4700530" y="1702198"/>
            <a:ext cx="4623997" cy="4623997"/>
          </a:xfrm>
          <a:prstGeom prst="rect">
            <a:avLst/>
          </a:prstGeom>
        </p:spPr>
      </p:pic>
    </p:spTree>
    <p:extLst>
      <p:ext uri="{BB962C8B-B14F-4D97-AF65-F5344CB8AC3E}">
        <p14:creationId xmlns:p14="http://schemas.microsoft.com/office/powerpoint/2010/main" val="4116344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D98FFF9E-A48F-8F90-1142-7F11871E0685}"/>
              </a:ext>
            </a:extLst>
          </p:cNvPr>
          <p:cNvSpPr>
            <a:spLocks noGrp="1"/>
          </p:cNvSpPr>
          <p:nvPr>
            <p:ph type="ctrTitle"/>
          </p:nvPr>
        </p:nvSpPr>
        <p:spPr>
          <a:xfrm>
            <a:off x="856409" y="260648"/>
            <a:ext cx="8186758" cy="1584176"/>
          </a:xfrm>
        </p:spPr>
        <p:txBody>
          <a:bodyPr>
            <a:noAutofit/>
          </a:bodyPr>
          <a:lstStyle/>
          <a:p>
            <a:pPr algn="ctr" eaLnBrk="1" hangingPunct="1"/>
            <a:r>
              <a:rPr lang="ru-RU" sz="4200" b="1" dirty="0">
                <a:solidFill>
                  <a:srgbClr val="3973FF"/>
                </a:solidFill>
                <a:latin typeface="Calibri Light" panose="020F0302020204030204" pitchFamily="34" charset="0"/>
                <a:cs typeface="Calibri Light" panose="020F0302020204030204" pitchFamily="34" charset="0"/>
              </a:rPr>
              <a:t>  ПСЭР 2026 – 2030: </a:t>
            </a:r>
            <a:br>
              <a:rPr lang="ru-RU" sz="4200" b="1" dirty="0">
                <a:solidFill>
                  <a:srgbClr val="3973FF"/>
                </a:solidFill>
                <a:latin typeface="Calibri Light" panose="020F0302020204030204" pitchFamily="34" charset="0"/>
                <a:cs typeface="Calibri Light" panose="020F0302020204030204" pitchFamily="34" charset="0"/>
              </a:rPr>
            </a:br>
            <a:r>
              <a:rPr lang="ru-RU" sz="4200" b="1" dirty="0">
                <a:solidFill>
                  <a:srgbClr val="3973FF"/>
                </a:solidFill>
                <a:latin typeface="Calibri Light" panose="020F0302020204030204" pitchFamily="34" charset="0"/>
                <a:cs typeface="Calibri Light" panose="020F0302020204030204" pitchFamily="34" charset="0"/>
              </a:rPr>
              <a:t>приоритеты текущей пятилетки </a:t>
            </a:r>
          </a:p>
        </p:txBody>
      </p:sp>
      <p:sp>
        <p:nvSpPr>
          <p:cNvPr id="4" name="Заголовок 1">
            <a:extLst>
              <a:ext uri="{FF2B5EF4-FFF2-40B4-BE49-F238E27FC236}">
                <a16:creationId xmlns:a16="http://schemas.microsoft.com/office/drawing/2014/main" id="{0C84C286-D74B-4B13-0DFF-E30C717238CE}"/>
              </a:ext>
            </a:extLst>
          </p:cNvPr>
          <p:cNvSpPr txBox="1">
            <a:spLocks/>
          </p:cNvSpPr>
          <p:nvPr/>
        </p:nvSpPr>
        <p:spPr bwMode="auto">
          <a:xfrm>
            <a:off x="1187624" y="2132856"/>
            <a:ext cx="7818539"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3000" b="0" i="0" u="none" strike="noStrike" kern="0" cap="none" spc="0" normalizeH="0" baseline="0" noProof="0" dirty="0">
                <a:ln>
                  <a:noFill/>
                </a:ln>
                <a:solidFill>
                  <a:srgbClr val="000000"/>
                </a:solidFill>
                <a:effectLst/>
                <a:uLnTx/>
                <a:uFillTx/>
                <a:latin typeface="Calibri Light" panose="020F0302020204030204"/>
                <a:ea typeface="+mj-ea"/>
                <a:cs typeface="Calibri Light" panose="020F0302020204030204" pitchFamily="34" charset="0"/>
              </a:rPr>
              <a:t>Демографическая безопасность </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3000" b="0" i="0" u="none" strike="noStrike" kern="0" cap="none" spc="0" normalizeH="0" baseline="0" noProof="0" dirty="0">
                <a:ln>
                  <a:noFill/>
                </a:ln>
                <a:solidFill>
                  <a:srgbClr val="000000"/>
                </a:solidFill>
                <a:effectLst/>
                <a:uLnTx/>
                <a:uFillTx/>
                <a:latin typeface="Calibri Light" panose="020F0302020204030204"/>
                <a:ea typeface="+mj-ea"/>
                <a:cs typeface="Calibri Light" panose="020F0302020204030204" pitchFamily="34" charset="0"/>
              </a:rPr>
              <a:t>Развитие человеческого потенциала</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3000" u="none" strike="noStrike" kern="0" cap="none" spc="0" normalizeH="0" baseline="0" noProof="0" dirty="0">
                <a:ln>
                  <a:noFill/>
                </a:ln>
                <a:solidFill>
                  <a:srgbClr val="000000"/>
                </a:solidFill>
                <a:effectLst/>
                <a:uLnTx/>
                <a:uFillTx/>
                <a:latin typeface="Calibri Light" panose="020F0302020204030204"/>
                <a:ea typeface="+mj-ea"/>
                <a:cs typeface="Calibri Light" panose="020F0302020204030204" pitchFamily="34" charset="0"/>
              </a:rPr>
              <a:t>Создание качественной и удобной среды для жизни </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3000" b="0" i="0" u="none" strike="noStrike" kern="0" cap="none" spc="0" normalizeH="0" baseline="0" noProof="0" dirty="0">
                <a:ln>
                  <a:noFill/>
                </a:ln>
                <a:solidFill>
                  <a:srgbClr val="000000"/>
                </a:solidFill>
                <a:effectLst/>
                <a:uLnTx/>
                <a:uFillTx/>
                <a:latin typeface="Calibri Light" panose="020F0302020204030204"/>
                <a:ea typeface="+mj-ea"/>
                <a:cs typeface="Calibri Light" panose="020F0302020204030204" pitchFamily="34" charset="0"/>
              </a:rPr>
              <a:t>Рост конкурентоспособности, технологическое развитие, цифровизация  </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3000" b="1" i="1" u="none" strike="noStrike" kern="0" cap="none" spc="0" normalizeH="0" baseline="0" noProof="0" dirty="0">
                <a:ln>
                  <a:noFill/>
                </a:ln>
                <a:solidFill>
                  <a:srgbClr val="000000"/>
                </a:solidFill>
                <a:effectLst/>
                <a:uLnTx/>
                <a:uFillTx/>
                <a:latin typeface="Calibri Light" panose="020F0302020204030204"/>
                <a:ea typeface="+mj-ea"/>
                <a:cs typeface="Calibri Light" panose="020F0302020204030204" pitchFamily="34" charset="0"/>
              </a:rPr>
              <a:t>СИЛЬНЫЕ РЕГИОНЫ </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3000" b="0" i="0" u="none" strike="noStrike" kern="0" cap="none" spc="0" normalizeH="0" baseline="0" noProof="0" dirty="0">
                <a:ln>
                  <a:noFill/>
                </a:ln>
                <a:solidFill>
                  <a:srgbClr val="000000"/>
                </a:solidFill>
                <a:effectLst/>
                <a:uLnTx/>
                <a:uFillTx/>
                <a:latin typeface="Calibri Light" panose="020F0302020204030204"/>
                <a:ea typeface="+mj-ea"/>
                <a:cs typeface="Calibri Light" panose="020F0302020204030204" pitchFamily="34" charset="0"/>
              </a:rPr>
              <a:t>Укрепление обороноспособности  </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3000" u="none" strike="noStrike" kern="0" cap="none" spc="0" normalizeH="0" baseline="0" noProof="0" dirty="0">
                <a:ln>
                  <a:noFill/>
                </a:ln>
                <a:solidFill>
                  <a:srgbClr val="000000"/>
                </a:solidFill>
                <a:effectLst/>
                <a:uLnTx/>
                <a:uFillTx/>
                <a:latin typeface="Calibri Light" panose="020F0302020204030204"/>
                <a:ea typeface="+mj-ea"/>
                <a:cs typeface="Calibri Light" panose="020F0302020204030204" pitchFamily="34" charset="0"/>
              </a:rPr>
              <a:t>Реализация туристического потенциала </a:t>
            </a:r>
          </a:p>
        </p:txBody>
      </p:sp>
      <p:pic>
        <p:nvPicPr>
          <p:cNvPr id="2" name="Рисунок 1"/>
          <p:cNvPicPr>
            <a:picLocks noChangeAspect="1"/>
          </p:cNvPicPr>
          <p:nvPr/>
        </p:nvPicPr>
        <p:blipFill>
          <a:blip r:embed="rId3"/>
          <a:stretch>
            <a:fillRect/>
          </a:stretch>
        </p:blipFill>
        <p:spPr>
          <a:xfrm>
            <a:off x="179512" y="8671"/>
            <a:ext cx="742234" cy="6858000"/>
          </a:xfrm>
          <a:prstGeom prst="rect">
            <a:avLst/>
          </a:prstGeom>
        </p:spPr>
      </p:pic>
    </p:spTree>
    <p:extLst>
      <p:ext uri="{BB962C8B-B14F-4D97-AF65-F5344CB8AC3E}">
        <p14:creationId xmlns:p14="http://schemas.microsoft.com/office/powerpoint/2010/main" val="3559819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158850-2DCD-0AFF-B22C-6D7C982A98CA}"/>
              </a:ext>
            </a:extLst>
          </p:cNvPr>
          <p:cNvSpPr txBox="1"/>
          <p:nvPr/>
        </p:nvSpPr>
        <p:spPr>
          <a:xfrm>
            <a:off x="683568" y="399600"/>
            <a:ext cx="8015526" cy="1015663"/>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6000" b="1" i="0" u="none" strike="noStrike" kern="1200" cap="none" spc="0" normalizeH="0" baseline="0" noProof="0" dirty="0">
                <a:ln>
                  <a:noFill/>
                </a:ln>
                <a:solidFill>
                  <a:srgbClr val="000000">
                    <a:lumMod val="95000"/>
                    <a:lumOff val="5000"/>
                  </a:srgbClr>
                </a:solidFill>
                <a:effectLst>
                  <a:outerShdw blurRad="38100" dist="38100" dir="2700000" algn="tl">
                    <a:srgbClr val="000000">
                      <a:alpha val="43137"/>
                    </a:srgbClr>
                  </a:outerShdw>
                </a:effectLst>
                <a:uLnTx/>
                <a:uFillTx/>
                <a:latin typeface="Bahnschrift SemiBold Condensed" panose="020B0502040204020203" pitchFamily="34" charset="0"/>
                <a:ea typeface="+mn-ea"/>
                <a:cs typeface="+mn-cs"/>
              </a:rPr>
              <a:t>Беларусь самобытная</a:t>
            </a:r>
          </a:p>
        </p:txBody>
      </p:sp>
      <p:pic>
        <p:nvPicPr>
          <p:cNvPr id="3" name="Рисунок 2">
            <a:extLst>
              <a:ext uri="{FF2B5EF4-FFF2-40B4-BE49-F238E27FC236}">
                <a16:creationId xmlns:a16="http://schemas.microsoft.com/office/drawing/2014/main" id="{A7490BDB-99F6-EA8F-5858-737DD4CC5681}"/>
              </a:ext>
            </a:extLst>
          </p:cNvPr>
          <p:cNvPicPr>
            <a:picLocks noChangeAspect="1"/>
          </p:cNvPicPr>
          <p:nvPr/>
        </p:nvPicPr>
        <p:blipFill>
          <a:blip r:embed="rId3"/>
          <a:stretch>
            <a:fillRect/>
          </a:stretch>
        </p:blipFill>
        <p:spPr>
          <a:xfrm>
            <a:off x="2926218" y="2019259"/>
            <a:ext cx="3183548" cy="2113614"/>
          </a:xfrm>
          <a:prstGeom prst="rect">
            <a:avLst/>
          </a:prstGeom>
        </p:spPr>
      </p:pic>
      <p:pic>
        <p:nvPicPr>
          <p:cNvPr id="5" name="Рисунок 4">
            <a:extLst>
              <a:ext uri="{FF2B5EF4-FFF2-40B4-BE49-F238E27FC236}">
                <a16:creationId xmlns:a16="http://schemas.microsoft.com/office/drawing/2014/main" id="{A82633D5-ADF9-B591-807E-A8BE1CE902E6}"/>
              </a:ext>
            </a:extLst>
          </p:cNvPr>
          <p:cNvPicPr>
            <a:picLocks noChangeAspect="1"/>
          </p:cNvPicPr>
          <p:nvPr/>
        </p:nvPicPr>
        <p:blipFill rotWithShape="1">
          <a:blip r:embed="rId4"/>
          <a:srcRect l="9211" r="7891"/>
          <a:stretch/>
        </p:blipFill>
        <p:spPr>
          <a:xfrm>
            <a:off x="0" y="4293096"/>
            <a:ext cx="3888433" cy="2404681"/>
          </a:xfrm>
          <a:prstGeom prst="rect">
            <a:avLst/>
          </a:prstGeom>
        </p:spPr>
      </p:pic>
      <p:pic>
        <p:nvPicPr>
          <p:cNvPr id="8" name="Рисунок 7">
            <a:extLst>
              <a:ext uri="{FF2B5EF4-FFF2-40B4-BE49-F238E27FC236}">
                <a16:creationId xmlns:a16="http://schemas.microsoft.com/office/drawing/2014/main" id="{76534FAD-43F4-479E-DD9A-2B5A3F316569}"/>
              </a:ext>
            </a:extLst>
          </p:cNvPr>
          <p:cNvPicPr>
            <a:picLocks noChangeAspect="1"/>
          </p:cNvPicPr>
          <p:nvPr/>
        </p:nvPicPr>
        <p:blipFill>
          <a:blip r:embed="rId5"/>
          <a:stretch>
            <a:fillRect/>
          </a:stretch>
        </p:blipFill>
        <p:spPr>
          <a:xfrm>
            <a:off x="6273034" y="2050831"/>
            <a:ext cx="3190816" cy="2129667"/>
          </a:xfrm>
          <a:prstGeom prst="rect">
            <a:avLst/>
          </a:prstGeom>
        </p:spPr>
      </p:pic>
      <p:pic>
        <p:nvPicPr>
          <p:cNvPr id="9" name="Рисунок 8">
            <a:extLst>
              <a:ext uri="{FF2B5EF4-FFF2-40B4-BE49-F238E27FC236}">
                <a16:creationId xmlns:a16="http://schemas.microsoft.com/office/drawing/2014/main" id="{682E1594-309F-6B13-A7C6-FB247991C4B1}"/>
              </a:ext>
            </a:extLst>
          </p:cNvPr>
          <p:cNvPicPr>
            <a:picLocks noChangeAspect="1"/>
          </p:cNvPicPr>
          <p:nvPr/>
        </p:nvPicPr>
        <p:blipFill>
          <a:blip r:embed="rId6"/>
          <a:stretch>
            <a:fillRect/>
          </a:stretch>
        </p:blipFill>
        <p:spPr>
          <a:xfrm>
            <a:off x="6645524" y="4293097"/>
            <a:ext cx="3177417" cy="2378108"/>
          </a:xfrm>
          <a:prstGeom prst="rect">
            <a:avLst/>
          </a:prstGeom>
        </p:spPr>
      </p:pic>
      <p:pic>
        <p:nvPicPr>
          <p:cNvPr id="10" name="Рисунок 9">
            <a:extLst>
              <a:ext uri="{FF2B5EF4-FFF2-40B4-BE49-F238E27FC236}">
                <a16:creationId xmlns:a16="http://schemas.microsoft.com/office/drawing/2014/main" id="{73E02B12-7B31-C504-9CE1-DEF9B91F123F}"/>
              </a:ext>
            </a:extLst>
          </p:cNvPr>
          <p:cNvPicPr>
            <a:picLocks noChangeAspect="1"/>
          </p:cNvPicPr>
          <p:nvPr/>
        </p:nvPicPr>
        <p:blipFill rotWithShape="1">
          <a:blip r:embed="rId7"/>
          <a:srcRect l="11193" r="8218"/>
          <a:stretch/>
        </p:blipFill>
        <p:spPr>
          <a:xfrm>
            <a:off x="3959425" y="4293096"/>
            <a:ext cx="2592288" cy="2404681"/>
          </a:xfrm>
          <a:prstGeom prst="rect">
            <a:avLst/>
          </a:prstGeom>
        </p:spPr>
      </p:pic>
      <p:pic>
        <p:nvPicPr>
          <p:cNvPr id="12" name="Рисунок 11">
            <a:extLst>
              <a:ext uri="{FF2B5EF4-FFF2-40B4-BE49-F238E27FC236}">
                <a16:creationId xmlns:a16="http://schemas.microsoft.com/office/drawing/2014/main" id="{F2022AA3-DF00-EA9D-32E7-A93A1A3986F9}"/>
              </a:ext>
            </a:extLst>
          </p:cNvPr>
          <p:cNvPicPr>
            <a:picLocks noChangeAspect="1"/>
          </p:cNvPicPr>
          <p:nvPr/>
        </p:nvPicPr>
        <p:blipFill>
          <a:blip r:embed="rId8"/>
          <a:stretch>
            <a:fillRect/>
          </a:stretch>
        </p:blipFill>
        <p:spPr>
          <a:xfrm>
            <a:off x="0" y="2003206"/>
            <a:ext cx="2843808" cy="2129667"/>
          </a:xfrm>
          <a:prstGeom prst="rect">
            <a:avLst/>
          </a:prstGeom>
        </p:spPr>
      </p:pic>
    </p:spTree>
    <p:extLst>
      <p:ext uri="{BB962C8B-B14F-4D97-AF65-F5344CB8AC3E}">
        <p14:creationId xmlns:p14="http://schemas.microsoft.com/office/powerpoint/2010/main" val="1589668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6C803B57-15D7-4C07-B0FD-F7420B09D2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59"/>
          <a:stretch/>
        </p:blipFill>
        <p:spPr>
          <a:xfrm>
            <a:off x="267449" y="1611560"/>
            <a:ext cx="572294" cy="5246440"/>
          </a:xfrm>
          <a:prstGeom prst="rect">
            <a:avLst/>
          </a:prstGeom>
          <a:solidFill>
            <a:schemeClr val="accent3">
              <a:lumMod val="95000"/>
            </a:schemeClr>
          </a:solidFill>
        </p:spPr>
      </p:pic>
      <p:sp>
        <p:nvSpPr>
          <p:cNvPr id="7" name="TextBox 6">
            <a:extLst>
              <a:ext uri="{FF2B5EF4-FFF2-40B4-BE49-F238E27FC236}">
                <a16:creationId xmlns:a16="http://schemas.microsoft.com/office/drawing/2014/main" id="{D8158850-2DCD-0AFF-B22C-6D7C982A98CA}"/>
              </a:ext>
            </a:extLst>
          </p:cNvPr>
          <p:cNvSpPr txBox="1"/>
          <p:nvPr/>
        </p:nvSpPr>
        <p:spPr>
          <a:xfrm>
            <a:off x="1271133" y="179135"/>
            <a:ext cx="8015526" cy="1015663"/>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6000" b="1" i="0" u="none" strike="noStrike" kern="1200" cap="none" spc="0" normalizeH="0" baseline="0" noProof="0" dirty="0">
                <a:ln>
                  <a:noFill/>
                </a:ln>
                <a:solidFill>
                  <a:srgbClr val="000000">
                    <a:lumMod val="95000"/>
                    <a:lumOff val="5000"/>
                  </a:srgbClr>
                </a:solidFill>
                <a:effectLst>
                  <a:outerShdw blurRad="38100" dist="38100" dir="2700000" algn="tl">
                    <a:srgbClr val="000000">
                      <a:alpha val="43137"/>
                    </a:srgbClr>
                  </a:outerShdw>
                </a:effectLst>
                <a:uLnTx/>
                <a:uFillTx/>
                <a:latin typeface="Bahnschrift SemiBold Condensed" panose="020B0502040204020203" pitchFamily="34" charset="0"/>
                <a:ea typeface="+mn-ea"/>
                <a:cs typeface="+mn-cs"/>
              </a:rPr>
              <a:t>Беларусь фестивальная</a:t>
            </a:r>
          </a:p>
        </p:txBody>
      </p:sp>
      <p:pic>
        <p:nvPicPr>
          <p:cNvPr id="2" name="Рисунок 1">
            <a:extLst>
              <a:ext uri="{FF2B5EF4-FFF2-40B4-BE49-F238E27FC236}">
                <a16:creationId xmlns:a16="http://schemas.microsoft.com/office/drawing/2014/main" id="{EBF86355-6C3F-62A3-8499-047810A76CC9}"/>
              </a:ext>
            </a:extLst>
          </p:cNvPr>
          <p:cNvPicPr>
            <a:picLocks noChangeAspect="1"/>
          </p:cNvPicPr>
          <p:nvPr/>
        </p:nvPicPr>
        <p:blipFill>
          <a:blip r:embed="rId4"/>
          <a:stretch>
            <a:fillRect/>
          </a:stretch>
        </p:blipFill>
        <p:spPr>
          <a:xfrm>
            <a:off x="0" y="4573994"/>
            <a:ext cx="4358696" cy="2284006"/>
          </a:xfrm>
          <a:prstGeom prst="rect">
            <a:avLst/>
          </a:prstGeom>
        </p:spPr>
      </p:pic>
      <p:pic>
        <p:nvPicPr>
          <p:cNvPr id="4" name="Рисунок 3">
            <a:extLst>
              <a:ext uri="{FF2B5EF4-FFF2-40B4-BE49-F238E27FC236}">
                <a16:creationId xmlns:a16="http://schemas.microsoft.com/office/drawing/2014/main" id="{923B0731-50AE-FF84-B231-902E7E31F1EA}"/>
              </a:ext>
            </a:extLst>
          </p:cNvPr>
          <p:cNvPicPr>
            <a:picLocks noChangeAspect="1"/>
          </p:cNvPicPr>
          <p:nvPr/>
        </p:nvPicPr>
        <p:blipFill>
          <a:blip r:embed="rId5"/>
          <a:stretch>
            <a:fillRect/>
          </a:stretch>
        </p:blipFill>
        <p:spPr>
          <a:xfrm>
            <a:off x="7299505" y="1688672"/>
            <a:ext cx="1871438" cy="2802722"/>
          </a:xfrm>
          <a:prstGeom prst="rect">
            <a:avLst/>
          </a:prstGeom>
        </p:spPr>
      </p:pic>
      <p:pic>
        <p:nvPicPr>
          <p:cNvPr id="5" name="Рисунок 4">
            <a:extLst>
              <a:ext uri="{FF2B5EF4-FFF2-40B4-BE49-F238E27FC236}">
                <a16:creationId xmlns:a16="http://schemas.microsoft.com/office/drawing/2014/main" id="{72975E65-2EE0-7331-EBB9-381132C230D8}"/>
              </a:ext>
            </a:extLst>
          </p:cNvPr>
          <p:cNvPicPr>
            <a:picLocks noChangeAspect="1"/>
          </p:cNvPicPr>
          <p:nvPr/>
        </p:nvPicPr>
        <p:blipFill>
          <a:blip r:embed="rId6"/>
          <a:stretch>
            <a:fillRect/>
          </a:stretch>
        </p:blipFill>
        <p:spPr>
          <a:xfrm>
            <a:off x="0" y="1711607"/>
            <a:ext cx="2542266" cy="2802722"/>
          </a:xfrm>
          <a:prstGeom prst="rect">
            <a:avLst/>
          </a:prstGeom>
        </p:spPr>
      </p:pic>
      <p:pic>
        <p:nvPicPr>
          <p:cNvPr id="9" name="Рисунок 8">
            <a:extLst>
              <a:ext uri="{FF2B5EF4-FFF2-40B4-BE49-F238E27FC236}">
                <a16:creationId xmlns:a16="http://schemas.microsoft.com/office/drawing/2014/main" id="{E4EC4020-9CC9-23B4-195A-FD57C0418A7A}"/>
              </a:ext>
            </a:extLst>
          </p:cNvPr>
          <p:cNvPicPr>
            <a:picLocks noChangeAspect="1"/>
          </p:cNvPicPr>
          <p:nvPr/>
        </p:nvPicPr>
        <p:blipFill rotWithShape="1">
          <a:blip r:embed="rId7"/>
          <a:srcRect l="13302" r="9196"/>
          <a:stretch/>
        </p:blipFill>
        <p:spPr>
          <a:xfrm>
            <a:off x="5111424" y="1697924"/>
            <a:ext cx="2012230" cy="2816405"/>
          </a:xfrm>
          <a:prstGeom prst="rect">
            <a:avLst/>
          </a:prstGeom>
        </p:spPr>
      </p:pic>
      <p:pic>
        <p:nvPicPr>
          <p:cNvPr id="14" name="Рисунок 13">
            <a:extLst>
              <a:ext uri="{FF2B5EF4-FFF2-40B4-BE49-F238E27FC236}">
                <a16:creationId xmlns:a16="http://schemas.microsoft.com/office/drawing/2014/main" id="{7D63B23F-9A2D-601F-F2FF-C115CFFD8882}"/>
              </a:ext>
            </a:extLst>
          </p:cNvPr>
          <p:cNvPicPr>
            <a:picLocks noChangeAspect="1"/>
          </p:cNvPicPr>
          <p:nvPr/>
        </p:nvPicPr>
        <p:blipFill>
          <a:blip r:embed="rId8"/>
          <a:stretch>
            <a:fillRect/>
          </a:stretch>
        </p:blipFill>
        <p:spPr>
          <a:xfrm>
            <a:off x="4556706" y="4570338"/>
            <a:ext cx="4614237" cy="2295582"/>
          </a:xfrm>
          <a:prstGeom prst="rect">
            <a:avLst/>
          </a:prstGeom>
        </p:spPr>
      </p:pic>
      <p:pic>
        <p:nvPicPr>
          <p:cNvPr id="15" name="Рисунок 14">
            <a:extLst>
              <a:ext uri="{FF2B5EF4-FFF2-40B4-BE49-F238E27FC236}">
                <a16:creationId xmlns:a16="http://schemas.microsoft.com/office/drawing/2014/main" id="{0C9CCE81-11C5-D774-65D4-847B7BF049FD}"/>
              </a:ext>
            </a:extLst>
          </p:cNvPr>
          <p:cNvPicPr>
            <a:picLocks noChangeAspect="1"/>
          </p:cNvPicPr>
          <p:nvPr/>
        </p:nvPicPr>
        <p:blipFill>
          <a:blip r:embed="rId9"/>
          <a:stretch>
            <a:fillRect/>
          </a:stretch>
        </p:blipFill>
        <p:spPr>
          <a:xfrm>
            <a:off x="2690771" y="1708921"/>
            <a:ext cx="2244802" cy="2796156"/>
          </a:xfrm>
          <a:prstGeom prst="rect">
            <a:avLst/>
          </a:prstGeom>
        </p:spPr>
      </p:pic>
      <p:pic>
        <p:nvPicPr>
          <p:cNvPr id="3" name="Рисунок 2">
            <a:extLst>
              <a:ext uri="{FF2B5EF4-FFF2-40B4-BE49-F238E27FC236}">
                <a16:creationId xmlns:a16="http://schemas.microsoft.com/office/drawing/2014/main" id="{51DC484C-6EE1-E224-4C27-4D93ECE1E36A}"/>
              </a:ext>
            </a:extLst>
          </p:cNvPr>
          <p:cNvPicPr>
            <a:picLocks noChangeAspect="1"/>
          </p:cNvPicPr>
          <p:nvPr/>
        </p:nvPicPr>
        <p:blipFill>
          <a:blip r:embed="rId10"/>
          <a:stretch>
            <a:fillRect/>
          </a:stretch>
        </p:blipFill>
        <p:spPr>
          <a:xfrm>
            <a:off x="189863" y="0"/>
            <a:ext cx="1691680" cy="1787310"/>
          </a:xfrm>
          <a:prstGeom prst="rect">
            <a:avLst/>
          </a:prstGeom>
        </p:spPr>
      </p:pic>
    </p:spTree>
    <p:extLst>
      <p:ext uri="{BB962C8B-B14F-4D97-AF65-F5344CB8AC3E}">
        <p14:creationId xmlns:p14="http://schemas.microsoft.com/office/powerpoint/2010/main" val="620446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6837608" y="2733563"/>
            <a:ext cx="2143125" cy="1323975"/>
          </a:xfrm>
          <a:prstGeom prst="rect">
            <a:avLst/>
          </a:prstGeom>
        </p:spPr>
      </p:pic>
      <p:pic>
        <p:nvPicPr>
          <p:cNvPr id="2" name="Рисунок 1"/>
          <p:cNvPicPr>
            <a:picLocks noChangeAspect="1"/>
          </p:cNvPicPr>
          <p:nvPr/>
        </p:nvPicPr>
        <p:blipFill>
          <a:blip r:embed="rId4"/>
          <a:stretch>
            <a:fillRect/>
          </a:stretch>
        </p:blipFill>
        <p:spPr>
          <a:xfrm>
            <a:off x="2065623" y="2138832"/>
            <a:ext cx="4817164" cy="1913043"/>
          </a:xfrm>
          <a:prstGeom prst="rect">
            <a:avLst/>
          </a:prstGeom>
        </p:spPr>
      </p:pic>
      <p:sp>
        <p:nvSpPr>
          <p:cNvPr id="7" name="Заголовок 1">
            <a:extLst>
              <a:ext uri="{FF2B5EF4-FFF2-40B4-BE49-F238E27FC236}">
                <a16:creationId xmlns:a16="http://schemas.microsoft.com/office/drawing/2014/main" id="{7A72AEDA-677A-4567-8CFE-5751955B65E6}"/>
              </a:ext>
            </a:extLst>
          </p:cNvPr>
          <p:cNvSpPr txBox="1">
            <a:spLocks/>
          </p:cNvSpPr>
          <p:nvPr/>
        </p:nvSpPr>
        <p:spPr bwMode="auto">
          <a:xfrm>
            <a:off x="2110802" y="2789768"/>
            <a:ext cx="4754414" cy="85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5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pitchFamily="34" charset="0"/>
                <a:ea typeface="+mj-ea"/>
                <a:cs typeface="Calibri Light" panose="020F0302020204030204" pitchFamily="34" charset="0"/>
              </a:rPr>
              <a:t>Беларусь индустриальная  </a:t>
            </a:r>
          </a:p>
        </p:txBody>
      </p:sp>
      <p:pic>
        <p:nvPicPr>
          <p:cNvPr id="5" name="Рисунок 4"/>
          <p:cNvPicPr>
            <a:picLocks noChangeAspect="1"/>
          </p:cNvPicPr>
          <p:nvPr/>
        </p:nvPicPr>
        <p:blipFill rotWithShape="1">
          <a:blip r:embed="rId5"/>
          <a:srcRect l="19760" r="17744"/>
          <a:stretch/>
        </p:blipFill>
        <p:spPr>
          <a:xfrm>
            <a:off x="6169022" y="4505893"/>
            <a:ext cx="2376264" cy="2078600"/>
          </a:xfrm>
          <a:prstGeom prst="rect">
            <a:avLst/>
          </a:prstGeom>
        </p:spPr>
      </p:pic>
      <p:pic>
        <p:nvPicPr>
          <p:cNvPr id="9" name="Рисунок 8"/>
          <p:cNvPicPr>
            <a:picLocks noChangeAspect="1"/>
          </p:cNvPicPr>
          <p:nvPr/>
        </p:nvPicPr>
        <p:blipFill>
          <a:blip r:embed="rId6"/>
          <a:stretch>
            <a:fillRect/>
          </a:stretch>
        </p:blipFill>
        <p:spPr>
          <a:xfrm>
            <a:off x="3667677" y="453597"/>
            <a:ext cx="1854863" cy="1088862"/>
          </a:xfrm>
          <a:prstGeom prst="rect">
            <a:avLst/>
          </a:prstGeom>
        </p:spPr>
      </p:pic>
      <p:pic>
        <p:nvPicPr>
          <p:cNvPr id="11" name="Рисунок 10"/>
          <p:cNvPicPr>
            <a:picLocks noChangeAspect="1"/>
          </p:cNvPicPr>
          <p:nvPr/>
        </p:nvPicPr>
        <p:blipFill>
          <a:blip r:embed="rId7"/>
          <a:stretch>
            <a:fillRect/>
          </a:stretch>
        </p:blipFill>
        <p:spPr>
          <a:xfrm>
            <a:off x="629171" y="269130"/>
            <a:ext cx="1765817" cy="1765817"/>
          </a:xfrm>
          <a:prstGeom prst="rect">
            <a:avLst/>
          </a:prstGeom>
        </p:spPr>
      </p:pic>
      <p:pic>
        <p:nvPicPr>
          <p:cNvPr id="13" name="Рисунок 12"/>
          <p:cNvPicPr>
            <a:picLocks noChangeAspect="1"/>
          </p:cNvPicPr>
          <p:nvPr/>
        </p:nvPicPr>
        <p:blipFill>
          <a:blip r:embed="rId8"/>
          <a:stretch>
            <a:fillRect/>
          </a:stretch>
        </p:blipFill>
        <p:spPr>
          <a:xfrm>
            <a:off x="4096849" y="4783739"/>
            <a:ext cx="996521" cy="1502949"/>
          </a:xfrm>
          <a:prstGeom prst="rect">
            <a:avLst/>
          </a:prstGeom>
        </p:spPr>
      </p:pic>
      <p:pic>
        <p:nvPicPr>
          <p:cNvPr id="15" name="Рисунок 14"/>
          <p:cNvPicPr>
            <a:picLocks noChangeAspect="1"/>
          </p:cNvPicPr>
          <p:nvPr/>
        </p:nvPicPr>
        <p:blipFill>
          <a:blip r:embed="rId9"/>
          <a:stretch>
            <a:fillRect/>
          </a:stretch>
        </p:blipFill>
        <p:spPr>
          <a:xfrm>
            <a:off x="232171" y="2996952"/>
            <a:ext cx="1440160" cy="1581484"/>
          </a:xfrm>
          <a:prstGeom prst="rect">
            <a:avLst/>
          </a:prstGeom>
        </p:spPr>
      </p:pic>
      <p:pic>
        <p:nvPicPr>
          <p:cNvPr id="17" name="Рисунок 16"/>
          <p:cNvPicPr>
            <a:picLocks noChangeAspect="1"/>
          </p:cNvPicPr>
          <p:nvPr/>
        </p:nvPicPr>
        <p:blipFill>
          <a:blip r:embed="rId10"/>
          <a:stretch>
            <a:fillRect/>
          </a:stretch>
        </p:blipFill>
        <p:spPr>
          <a:xfrm>
            <a:off x="569465" y="5784858"/>
            <a:ext cx="2205732" cy="883212"/>
          </a:xfrm>
          <a:prstGeom prst="rect">
            <a:avLst/>
          </a:prstGeom>
        </p:spPr>
      </p:pic>
      <p:pic>
        <p:nvPicPr>
          <p:cNvPr id="14" name="Рисунок 13"/>
          <p:cNvPicPr>
            <a:picLocks noChangeAspect="1"/>
          </p:cNvPicPr>
          <p:nvPr/>
        </p:nvPicPr>
        <p:blipFill rotWithShape="1">
          <a:blip r:embed="rId11"/>
          <a:srcRect t="28921" b="27311"/>
          <a:stretch/>
        </p:blipFill>
        <p:spPr>
          <a:xfrm>
            <a:off x="1379186" y="4743125"/>
            <a:ext cx="1819275" cy="792089"/>
          </a:xfrm>
          <a:prstGeom prst="rect">
            <a:avLst/>
          </a:prstGeom>
        </p:spPr>
      </p:pic>
      <p:pic>
        <p:nvPicPr>
          <p:cNvPr id="18" name="Рисунок 17"/>
          <p:cNvPicPr>
            <a:picLocks noChangeAspect="1"/>
          </p:cNvPicPr>
          <p:nvPr/>
        </p:nvPicPr>
        <p:blipFill>
          <a:blip r:embed="rId12"/>
          <a:stretch>
            <a:fillRect/>
          </a:stretch>
        </p:blipFill>
        <p:spPr>
          <a:xfrm>
            <a:off x="6444208" y="571014"/>
            <a:ext cx="2428875" cy="1162050"/>
          </a:xfrm>
          <a:prstGeom prst="rect">
            <a:avLst/>
          </a:prstGeom>
        </p:spPr>
      </p:pic>
    </p:spTree>
    <p:extLst>
      <p:ext uri="{BB962C8B-B14F-4D97-AF65-F5344CB8AC3E}">
        <p14:creationId xmlns:p14="http://schemas.microsoft.com/office/powerpoint/2010/main" val="184636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ECA2B4A-3B38-4D61-9446-B119B16B95B2}"/>
              </a:ext>
            </a:extLst>
          </p:cNvPr>
          <p:cNvPicPr>
            <a:picLocks noChangeAspect="1"/>
          </p:cNvPicPr>
          <p:nvPr/>
        </p:nvPicPr>
        <p:blipFill>
          <a:blip r:embed="rId3"/>
          <a:stretch>
            <a:fillRect/>
          </a:stretch>
        </p:blipFill>
        <p:spPr>
          <a:xfrm>
            <a:off x="0" y="188640"/>
            <a:ext cx="9157727" cy="6453336"/>
          </a:xfrm>
          <a:prstGeom prst="rect">
            <a:avLst/>
          </a:prstGeom>
        </p:spPr>
      </p:pic>
    </p:spTree>
    <p:extLst>
      <p:ext uri="{BB962C8B-B14F-4D97-AF65-F5344CB8AC3E}">
        <p14:creationId xmlns:p14="http://schemas.microsoft.com/office/powerpoint/2010/main" val="3163410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7A72AEDA-677A-4567-8CFE-5751955B65E6}"/>
              </a:ext>
            </a:extLst>
          </p:cNvPr>
          <p:cNvSpPr>
            <a:spLocks noGrp="1"/>
          </p:cNvSpPr>
          <p:nvPr>
            <p:ph type="ctrTitle"/>
          </p:nvPr>
        </p:nvSpPr>
        <p:spPr>
          <a:xfrm>
            <a:off x="1220010" y="3190807"/>
            <a:ext cx="7697458" cy="2254413"/>
          </a:xfrm>
        </p:spPr>
        <p:txBody>
          <a:bodyPr>
            <a:noAutofit/>
          </a:bodyPr>
          <a:lstStyle/>
          <a:p>
            <a:pPr eaLnBrk="1" hangingPunct="1"/>
            <a:r>
              <a:rPr lang="ru-RU" sz="3200" b="1" dirty="0">
                <a:solidFill>
                  <a:srgbClr val="3973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«Развивать электронные каналы обратной связи, помогая населению в решении проблем, анализируя поступающие от граждан и общественных институтов инициативы и предложения, вовлекая жителей страны в процессы принятия решений»</a:t>
            </a:r>
          </a:p>
        </p:txBody>
      </p:sp>
      <p:sp>
        <p:nvSpPr>
          <p:cNvPr id="5" name="Прямоугольник 4">
            <a:extLst>
              <a:ext uri="{FF2B5EF4-FFF2-40B4-BE49-F238E27FC236}">
                <a16:creationId xmlns:a16="http://schemas.microsoft.com/office/drawing/2014/main" id="{C7C2F8B7-C199-4460-B82C-FF85C1457E3A}"/>
              </a:ext>
            </a:extLst>
          </p:cNvPr>
          <p:cNvSpPr/>
          <p:nvPr/>
        </p:nvSpPr>
        <p:spPr>
          <a:xfrm>
            <a:off x="1835696" y="1645930"/>
            <a:ext cx="7308304" cy="0"/>
          </a:xfrm>
          <a:prstGeom prst="rect">
            <a:avLst/>
          </a:prstGeom>
          <a:solidFill>
            <a:srgbClr val="3973FF"/>
          </a:solidFill>
          <a:ln>
            <a:solidFill>
              <a:srgbClr val="397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solidFill>
                  <a:srgbClr val="3973FF"/>
                </a:solidFill>
              </a:ln>
              <a:solidFill>
                <a:srgbClr val="3973FF"/>
              </a:solidFill>
              <a:effectLst/>
              <a:uLnTx/>
              <a:uFillTx/>
              <a:latin typeface="Verdana"/>
              <a:ea typeface="+mn-ea"/>
              <a:cs typeface="+mn-cs"/>
            </a:endParaRPr>
          </a:p>
        </p:txBody>
      </p:sp>
      <p:sp>
        <p:nvSpPr>
          <p:cNvPr id="4" name="Прямоугольник 3"/>
          <p:cNvSpPr/>
          <p:nvPr/>
        </p:nvSpPr>
        <p:spPr>
          <a:xfrm>
            <a:off x="1619672" y="5206059"/>
            <a:ext cx="7234354" cy="101566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rPr>
              <a:t>А. Лукашенко,</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rPr>
              <a:t>Шестое Всебелорусское народное собрание, 11 февраля 2021 г.</a:t>
            </a:r>
            <a:endParaRPr kumimoji="0" lang="ru-RU" sz="2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Заголовок 1">
            <a:extLst>
              <a:ext uri="{FF2B5EF4-FFF2-40B4-BE49-F238E27FC236}">
                <a16:creationId xmlns:a16="http://schemas.microsoft.com/office/drawing/2014/main" id="{2D45A91C-58E9-019A-4DAB-BE712FA5CBF6}"/>
              </a:ext>
            </a:extLst>
          </p:cNvPr>
          <p:cNvSpPr txBox="1">
            <a:spLocks/>
          </p:cNvSpPr>
          <p:nvPr/>
        </p:nvSpPr>
        <p:spPr bwMode="auto">
          <a:xfrm>
            <a:off x="1115616" y="260648"/>
            <a:ext cx="7801852" cy="100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lgn="ctr" eaLnBrk="1" hangingPunct="1"/>
            <a:r>
              <a:rPr lang="ru-RU" b="1" kern="0" dirty="0">
                <a:solidFill>
                  <a:schemeClr val="tx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Инструменты обратной связи  </a:t>
            </a:r>
          </a:p>
        </p:txBody>
      </p:sp>
      <p:pic>
        <p:nvPicPr>
          <p:cNvPr id="9" name="Рисунок 8">
            <a:extLst>
              <a:ext uri="{FF2B5EF4-FFF2-40B4-BE49-F238E27FC236}">
                <a16:creationId xmlns:a16="http://schemas.microsoft.com/office/drawing/2014/main" id="{76DB28A9-3D4F-4C03-AAA9-6A56CDC01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59"/>
          <a:stretch/>
        </p:blipFill>
        <p:spPr>
          <a:xfrm>
            <a:off x="179512" y="43258"/>
            <a:ext cx="736020" cy="6814742"/>
          </a:xfrm>
          <a:prstGeom prst="rect">
            <a:avLst/>
          </a:prstGeom>
          <a:gradFill>
            <a:gsLst>
              <a:gs pos="0">
                <a:srgbClr val="6DD9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861901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76DB28A9-3D4F-4C03-AAA9-6A56CDC01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59"/>
          <a:stretch/>
        </p:blipFill>
        <p:spPr>
          <a:xfrm>
            <a:off x="251520" y="-1173373"/>
            <a:ext cx="736020" cy="6814742"/>
          </a:xfrm>
          <a:prstGeom prst="rect">
            <a:avLst/>
          </a:prstGeom>
          <a:gradFill>
            <a:gsLst>
              <a:gs pos="0">
                <a:srgbClr val="6DD9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6" name="Рисунок 5"/>
          <p:cNvPicPr>
            <a:picLocks noChangeAspect="1"/>
          </p:cNvPicPr>
          <p:nvPr/>
        </p:nvPicPr>
        <p:blipFill>
          <a:blip r:embed="rId4"/>
          <a:stretch>
            <a:fillRect/>
          </a:stretch>
        </p:blipFill>
        <p:spPr>
          <a:xfrm>
            <a:off x="1145891" y="126539"/>
            <a:ext cx="6858881" cy="5514830"/>
          </a:xfrm>
          <a:prstGeom prst="rect">
            <a:avLst/>
          </a:prstGeom>
        </p:spPr>
      </p:pic>
      <p:sp>
        <p:nvSpPr>
          <p:cNvPr id="7" name="Прямоугольник 6"/>
          <p:cNvSpPr/>
          <p:nvPr/>
        </p:nvSpPr>
        <p:spPr>
          <a:xfrm>
            <a:off x="251520" y="5641369"/>
            <a:ext cx="8892480" cy="1200329"/>
          </a:xfrm>
          <a:prstGeom prst="rect">
            <a:avLst/>
          </a:prstGeom>
        </p:spPr>
        <p:txBody>
          <a:bodyPr wrap="square">
            <a:spAutoFit/>
          </a:bodyPr>
          <a:lstStyle/>
          <a:p>
            <a:r>
              <a:rPr lang="ru-RU" i="1" dirty="0">
                <a:solidFill>
                  <a:srgbClr val="25262A"/>
                </a:solidFill>
                <a:latin typeface="ubuntu"/>
              </a:rPr>
              <a:t>Один из недостатков – </a:t>
            </a:r>
            <a:r>
              <a:rPr lang="ru-RU" b="1" i="1" dirty="0">
                <a:solidFill>
                  <a:srgbClr val="25262A"/>
                </a:solidFill>
                <a:latin typeface="ubuntu"/>
              </a:rPr>
              <a:t>МЫ НЕ ЧУВСТВУЕМ ОБРАТНУЮ СВЯЗЬ</a:t>
            </a:r>
            <a:r>
              <a:rPr lang="ru-RU" i="1" dirty="0">
                <a:solidFill>
                  <a:srgbClr val="25262A"/>
                </a:solidFill>
                <a:latin typeface="ubuntu"/>
              </a:rPr>
              <a:t>. Когда мы готовим те или иные решения, нам было бы всегда важно посмотреть, как те или иные решения будут влиять на тех или иных субъектов хозяйства, на те или иные отрасли</a:t>
            </a:r>
            <a:endParaRPr lang="ru-RU" dirty="0"/>
          </a:p>
        </p:txBody>
      </p:sp>
    </p:spTree>
    <p:extLst>
      <p:ext uri="{BB962C8B-B14F-4D97-AF65-F5344CB8AC3E}">
        <p14:creationId xmlns:p14="http://schemas.microsoft.com/office/powerpoint/2010/main" val="1100501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a:stretch>
            <a:fillRect/>
          </a:stretch>
        </p:blipFill>
        <p:spPr>
          <a:xfrm>
            <a:off x="2974786" y="-119863"/>
            <a:ext cx="3118121" cy="2613913"/>
          </a:xfrm>
          <a:prstGeom prst="rect">
            <a:avLst/>
          </a:prstGeom>
        </p:spPr>
      </p:pic>
      <p:pic>
        <p:nvPicPr>
          <p:cNvPr id="8" name="Рисунок 7">
            <a:extLst>
              <a:ext uri="{FF2B5EF4-FFF2-40B4-BE49-F238E27FC236}">
                <a16:creationId xmlns:a16="http://schemas.microsoft.com/office/drawing/2014/main" id="{5E038F11-148A-04B1-4D3A-4ABD70C878D2}"/>
              </a:ext>
            </a:extLst>
          </p:cNvPr>
          <p:cNvPicPr>
            <a:picLocks noChangeAspect="1"/>
          </p:cNvPicPr>
          <p:nvPr/>
        </p:nvPicPr>
        <p:blipFill>
          <a:blip r:embed="rId4"/>
          <a:stretch>
            <a:fillRect/>
          </a:stretch>
        </p:blipFill>
        <p:spPr>
          <a:xfrm>
            <a:off x="10716" y="2356390"/>
            <a:ext cx="4191518" cy="4495082"/>
          </a:xfrm>
          <a:prstGeom prst="rect">
            <a:avLst/>
          </a:prstGeom>
        </p:spPr>
      </p:pic>
      <p:pic>
        <p:nvPicPr>
          <p:cNvPr id="4" name="Рисунок 3">
            <a:extLst>
              <a:ext uri="{FF2B5EF4-FFF2-40B4-BE49-F238E27FC236}">
                <a16:creationId xmlns:a16="http://schemas.microsoft.com/office/drawing/2014/main" id="{036AB1E8-9674-80FA-5243-CF77D141BF99}"/>
              </a:ext>
            </a:extLst>
          </p:cNvPr>
          <p:cNvPicPr>
            <a:picLocks noChangeAspect="1"/>
          </p:cNvPicPr>
          <p:nvPr/>
        </p:nvPicPr>
        <p:blipFill>
          <a:blip r:embed="rId5"/>
          <a:stretch>
            <a:fillRect/>
          </a:stretch>
        </p:blipFill>
        <p:spPr>
          <a:xfrm>
            <a:off x="6125124" y="7994"/>
            <a:ext cx="3312368" cy="2486056"/>
          </a:xfrm>
          <a:prstGeom prst="rect">
            <a:avLst/>
          </a:prstGeom>
        </p:spPr>
      </p:pic>
      <p:pic>
        <p:nvPicPr>
          <p:cNvPr id="2" name="Рисунок 1">
            <a:extLst>
              <a:ext uri="{FF2B5EF4-FFF2-40B4-BE49-F238E27FC236}">
                <a16:creationId xmlns:a16="http://schemas.microsoft.com/office/drawing/2014/main" id="{0577796F-A6E9-BFDA-58F2-D05236EE2B72}"/>
              </a:ext>
            </a:extLst>
          </p:cNvPr>
          <p:cNvPicPr>
            <a:picLocks noChangeAspect="1"/>
          </p:cNvPicPr>
          <p:nvPr/>
        </p:nvPicPr>
        <p:blipFill>
          <a:blip r:embed="rId6"/>
          <a:stretch>
            <a:fillRect/>
          </a:stretch>
        </p:blipFill>
        <p:spPr>
          <a:xfrm>
            <a:off x="10716" y="188640"/>
            <a:ext cx="3252783" cy="2167750"/>
          </a:xfrm>
          <a:prstGeom prst="rect">
            <a:avLst/>
          </a:prstGeom>
        </p:spPr>
      </p:pic>
      <p:pic>
        <p:nvPicPr>
          <p:cNvPr id="11" name="Рисунок 10"/>
          <p:cNvPicPr>
            <a:picLocks noChangeAspect="1"/>
          </p:cNvPicPr>
          <p:nvPr/>
        </p:nvPicPr>
        <p:blipFill>
          <a:blip r:embed="rId7"/>
          <a:stretch>
            <a:fillRect/>
          </a:stretch>
        </p:blipFill>
        <p:spPr>
          <a:xfrm>
            <a:off x="6125124" y="2554644"/>
            <a:ext cx="3207520" cy="1658415"/>
          </a:xfrm>
          <a:prstGeom prst="rect">
            <a:avLst/>
          </a:prstGeom>
        </p:spPr>
      </p:pic>
      <p:pic>
        <p:nvPicPr>
          <p:cNvPr id="5" name="Рисунок 4"/>
          <p:cNvPicPr>
            <a:picLocks noChangeAspect="1"/>
          </p:cNvPicPr>
          <p:nvPr/>
        </p:nvPicPr>
        <p:blipFill>
          <a:blip r:embed="rId8"/>
          <a:stretch>
            <a:fillRect/>
          </a:stretch>
        </p:blipFill>
        <p:spPr>
          <a:xfrm>
            <a:off x="3121768" y="2549151"/>
            <a:ext cx="2971139" cy="1669402"/>
          </a:xfrm>
          <a:prstGeom prst="rect">
            <a:avLst/>
          </a:prstGeom>
        </p:spPr>
      </p:pic>
      <p:pic>
        <p:nvPicPr>
          <p:cNvPr id="3" name="Рисунок 2"/>
          <p:cNvPicPr>
            <a:picLocks noChangeAspect="1"/>
          </p:cNvPicPr>
          <p:nvPr/>
        </p:nvPicPr>
        <p:blipFill rotWithShape="1">
          <a:blip r:embed="rId9"/>
          <a:srcRect t="8285" b="4231"/>
          <a:stretch/>
        </p:blipFill>
        <p:spPr>
          <a:xfrm>
            <a:off x="4533846" y="4348958"/>
            <a:ext cx="4211960" cy="2372108"/>
          </a:xfrm>
          <a:prstGeom prst="rect">
            <a:avLst/>
          </a:prstGeom>
        </p:spPr>
      </p:pic>
    </p:spTree>
    <p:extLst>
      <p:ext uri="{BB962C8B-B14F-4D97-AF65-F5344CB8AC3E}">
        <p14:creationId xmlns:p14="http://schemas.microsoft.com/office/powerpoint/2010/main" val="4110554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09000FB-A3B5-4173-85B6-53F196B4BD2A}"/>
              </a:ext>
            </a:extLst>
          </p:cNvPr>
          <p:cNvPicPr>
            <a:picLocks noChangeAspect="1"/>
          </p:cNvPicPr>
          <p:nvPr/>
        </p:nvPicPr>
        <p:blipFill>
          <a:blip r:embed="rId3"/>
          <a:stretch>
            <a:fillRect/>
          </a:stretch>
        </p:blipFill>
        <p:spPr>
          <a:xfrm>
            <a:off x="3149768" y="2289634"/>
            <a:ext cx="3785989" cy="2626557"/>
          </a:xfrm>
          <a:prstGeom prst="rect">
            <a:avLst/>
          </a:prstGeom>
        </p:spPr>
      </p:pic>
      <p:pic>
        <p:nvPicPr>
          <p:cNvPr id="3" name="Рисунок 2">
            <a:extLst>
              <a:ext uri="{FF2B5EF4-FFF2-40B4-BE49-F238E27FC236}">
                <a16:creationId xmlns:a16="http://schemas.microsoft.com/office/drawing/2014/main" id="{40081DFB-78E4-4836-81E4-FE28A78BEF93}"/>
              </a:ext>
            </a:extLst>
          </p:cNvPr>
          <p:cNvPicPr>
            <a:picLocks noChangeAspect="1"/>
          </p:cNvPicPr>
          <p:nvPr/>
        </p:nvPicPr>
        <p:blipFill>
          <a:blip r:embed="rId4"/>
          <a:stretch>
            <a:fillRect/>
          </a:stretch>
        </p:blipFill>
        <p:spPr>
          <a:xfrm>
            <a:off x="84509" y="4484921"/>
            <a:ext cx="3161731" cy="2236924"/>
          </a:xfrm>
          <a:prstGeom prst="rect">
            <a:avLst/>
          </a:prstGeom>
        </p:spPr>
      </p:pic>
      <p:pic>
        <p:nvPicPr>
          <p:cNvPr id="17" name="Рисунок 16">
            <a:extLst>
              <a:ext uri="{FF2B5EF4-FFF2-40B4-BE49-F238E27FC236}">
                <a16:creationId xmlns:a16="http://schemas.microsoft.com/office/drawing/2014/main" id="{BA66D53A-E94D-45DE-B89D-0CBA647C5A30}"/>
              </a:ext>
            </a:extLst>
          </p:cNvPr>
          <p:cNvPicPr>
            <a:picLocks noChangeAspect="1"/>
          </p:cNvPicPr>
          <p:nvPr/>
        </p:nvPicPr>
        <p:blipFill>
          <a:blip r:embed="rId5"/>
          <a:stretch>
            <a:fillRect/>
          </a:stretch>
        </p:blipFill>
        <p:spPr>
          <a:xfrm>
            <a:off x="3467784" y="4634854"/>
            <a:ext cx="1262478" cy="931257"/>
          </a:xfrm>
          <a:prstGeom prst="rect">
            <a:avLst/>
          </a:prstGeom>
        </p:spPr>
      </p:pic>
      <p:sp>
        <p:nvSpPr>
          <p:cNvPr id="18" name="Заголовок 1">
            <a:extLst>
              <a:ext uri="{FF2B5EF4-FFF2-40B4-BE49-F238E27FC236}">
                <a16:creationId xmlns:a16="http://schemas.microsoft.com/office/drawing/2014/main" id="{B48B4392-8F81-4CB0-BB52-D6C412B1D0CA}"/>
              </a:ext>
            </a:extLst>
          </p:cNvPr>
          <p:cNvSpPr txBox="1">
            <a:spLocks/>
          </p:cNvSpPr>
          <p:nvPr/>
        </p:nvSpPr>
        <p:spPr bwMode="auto">
          <a:xfrm>
            <a:off x="0" y="50666"/>
            <a:ext cx="9144000" cy="688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lgn="ctr" eaLnBrk="1" hangingPunct="1"/>
            <a:r>
              <a:rPr lang="ru-RU" b="1" kern="0" dirty="0">
                <a:solidFill>
                  <a:schemeClr val="tx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Власть – общество: онлайн-коммуникация </a:t>
            </a:r>
          </a:p>
        </p:txBody>
      </p:sp>
      <p:pic>
        <p:nvPicPr>
          <p:cNvPr id="20" name="Рисунок 19">
            <a:extLst>
              <a:ext uri="{FF2B5EF4-FFF2-40B4-BE49-F238E27FC236}">
                <a16:creationId xmlns:a16="http://schemas.microsoft.com/office/drawing/2014/main" id="{81FD258C-4CC7-4960-BF67-7A1246557146}"/>
              </a:ext>
            </a:extLst>
          </p:cNvPr>
          <p:cNvPicPr>
            <a:picLocks noChangeAspect="1"/>
          </p:cNvPicPr>
          <p:nvPr/>
        </p:nvPicPr>
        <p:blipFill>
          <a:blip r:embed="rId6"/>
          <a:stretch>
            <a:fillRect/>
          </a:stretch>
        </p:blipFill>
        <p:spPr>
          <a:xfrm>
            <a:off x="46067" y="872430"/>
            <a:ext cx="3161731" cy="3543318"/>
          </a:xfrm>
          <a:prstGeom prst="rect">
            <a:avLst/>
          </a:prstGeom>
        </p:spPr>
      </p:pic>
      <p:pic>
        <p:nvPicPr>
          <p:cNvPr id="26" name="Рисунок 25">
            <a:extLst>
              <a:ext uri="{FF2B5EF4-FFF2-40B4-BE49-F238E27FC236}">
                <a16:creationId xmlns:a16="http://schemas.microsoft.com/office/drawing/2014/main" id="{AABA043C-1422-4927-AAFD-7071127D3C16}"/>
              </a:ext>
            </a:extLst>
          </p:cNvPr>
          <p:cNvPicPr>
            <a:picLocks noChangeAspect="1"/>
          </p:cNvPicPr>
          <p:nvPr/>
        </p:nvPicPr>
        <p:blipFill>
          <a:blip r:embed="rId7"/>
          <a:stretch>
            <a:fillRect/>
          </a:stretch>
        </p:blipFill>
        <p:spPr>
          <a:xfrm>
            <a:off x="7439378" y="789247"/>
            <a:ext cx="1704622" cy="1914238"/>
          </a:xfrm>
          <a:prstGeom prst="rect">
            <a:avLst/>
          </a:prstGeom>
        </p:spPr>
      </p:pic>
      <p:pic>
        <p:nvPicPr>
          <p:cNvPr id="7" name="Рисунок 6">
            <a:extLst>
              <a:ext uri="{FF2B5EF4-FFF2-40B4-BE49-F238E27FC236}">
                <a16:creationId xmlns:a16="http://schemas.microsoft.com/office/drawing/2014/main" id="{8763122D-88B7-4899-A7C9-19E56F65E6DE}"/>
              </a:ext>
            </a:extLst>
          </p:cNvPr>
          <p:cNvPicPr>
            <a:picLocks noChangeAspect="1"/>
          </p:cNvPicPr>
          <p:nvPr/>
        </p:nvPicPr>
        <p:blipFill>
          <a:blip r:embed="rId8"/>
          <a:stretch>
            <a:fillRect/>
          </a:stretch>
        </p:blipFill>
        <p:spPr>
          <a:xfrm>
            <a:off x="3155557" y="896586"/>
            <a:ext cx="4263351" cy="1235754"/>
          </a:xfrm>
          <a:prstGeom prst="rect">
            <a:avLst/>
          </a:prstGeom>
        </p:spPr>
      </p:pic>
      <p:pic>
        <p:nvPicPr>
          <p:cNvPr id="5" name="Рисунок 4">
            <a:extLst>
              <a:ext uri="{FF2B5EF4-FFF2-40B4-BE49-F238E27FC236}">
                <a16:creationId xmlns:a16="http://schemas.microsoft.com/office/drawing/2014/main" id="{72FB8667-EFEE-4B96-8E59-E0AA2A0B504F}"/>
              </a:ext>
            </a:extLst>
          </p:cNvPr>
          <p:cNvPicPr>
            <a:picLocks noChangeAspect="1"/>
          </p:cNvPicPr>
          <p:nvPr/>
        </p:nvPicPr>
        <p:blipFill>
          <a:blip r:embed="rId9"/>
          <a:stretch>
            <a:fillRect/>
          </a:stretch>
        </p:blipFill>
        <p:spPr>
          <a:xfrm>
            <a:off x="3285266" y="5619105"/>
            <a:ext cx="5752858" cy="1178506"/>
          </a:xfrm>
          <a:prstGeom prst="rect">
            <a:avLst/>
          </a:prstGeom>
        </p:spPr>
      </p:pic>
      <p:pic>
        <p:nvPicPr>
          <p:cNvPr id="4" name="Рисунок 3">
            <a:extLst>
              <a:ext uri="{FF2B5EF4-FFF2-40B4-BE49-F238E27FC236}">
                <a16:creationId xmlns:a16="http://schemas.microsoft.com/office/drawing/2014/main" id="{DC0B827D-297B-4CBB-AEA5-5A42090E39F8}"/>
              </a:ext>
            </a:extLst>
          </p:cNvPr>
          <p:cNvPicPr>
            <a:picLocks noChangeAspect="1"/>
          </p:cNvPicPr>
          <p:nvPr/>
        </p:nvPicPr>
        <p:blipFill>
          <a:blip r:embed="rId10"/>
          <a:stretch>
            <a:fillRect/>
          </a:stretch>
        </p:blipFill>
        <p:spPr>
          <a:xfrm>
            <a:off x="7308585" y="3613714"/>
            <a:ext cx="1750906" cy="2366090"/>
          </a:xfrm>
          <a:prstGeom prst="rect">
            <a:avLst/>
          </a:prstGeom>
        </p:spPr>
      </p:pic>
      <p:pic>
        <p:nvPicPr>
          <p:cNvPr id="6" name="Рисунок 5">
            <a:extLst>
              <a:ext uri="{FF2B5EF4-FFF2-40B4-BE49-F238E27FC236}">
                <a16:creationId xmlns:a16="http://schemas.microsoft.com/office/drawing/2014/main" id="{508D27F5-ACB8-40BF-B5B5-D745B45BC134}"/>
              </a:ext>
            </a:extLst>
          </p:cNvPr>
          <p:cNvPicPr>
            <a:picLocks noChangeAspect="1"/>
          </p:cNvPicPr>
          <p:nvPr/>
        </p:nvPicPr>
        <p:blipFill>
          <a:blip r:embed="rId11"/>
          <a:stretch>
            <a:fillRect/>
          </a:stretch>
        </p:blipFill>
        <p:spPr>
          <a:xfrm>
            <a:off x="6181169" y="2614966"/>
            <a:ext cx="1016644" cy="1016644"/>
          </a:xfrm>
          <a:prstGeom prst="rect">
            <a:avLst/>
          </a:prstGeom>
        </p:spPr>
      </p:pic>
      <p:pic>
        <p:nvPicPr>
          <p:cNvPr id="8" name="Рисунок 7">
            <a:extLst>
              <a:ext uri="{FF2B5EF4-FFF2-40B4-BE49-F238E27FC236}">
                <a16:creationId xmlns:a16="http://schemas.microsoft.com/office/drawing/2014/main" id="{4765A90A-8E38-491F-AFF6-FE658E074081}"/>
              </a:ext>
            </a:extLst>
          </p:cNvPr>
          <p:cNvPicPr>
            <a:picLocks noChangeAspect="1"/>
          </p:cNvPicPr>
          <p:nvPr/>
        </p:nvPicPr>
        <p:blipFill>
          <a:blip r:embed="rId12"/>
          <a:stretch>
            <a:fillRect/>
          </a:stretch>
        </p:blipFill>
        <p:spPr>
          <a:xfrm>
            <a:off x="7296087" y="2726787"/>
            <a:ext cx="1774658" cy="777090"/>
          </a:xfrm>
          <a:prstGeom prst="rect">
            <a:avLst/>
          </a:prstGeom>
        </p:spPr>
      </p:pic>
      <p:pic>
        <p:nvPicPr>
          <p:cNvPr id="14" name="Рисунок 13">
            <a:extLst>
              <a:ext uri="{FF2B5EF4-FFF2-40B4-BE49-F238E27FC236}">
                <a16:creationId xmlns:a16="http://schemas.microsoft.com/office/drawing/2014/main" id="{05033515-F769-4B0E-8890-5736DF6DD178}"/>
              </a:ext>
            </a:extLst>
          </p:cNvPr>
          <p:cNvPicPr>
            <a:picLocks noChangeAspect="1"/>
          </p:cNvPicPr>
          <p:nvPr/>
        </p:nvPicPr>
        <p:blipFill>
          <a:blip r:embed="rId13"/>
          <a:stretch>
            <a:fillRect/>
          </a:stretch>
        </p:blipFill>
        <p:spPr>
          <a:xfrm>
            <a:off x="5028899" y="4739882"/>
            <a:ext cx="2082993" cy="949457"/>
          </a:xfrm>
          <a:prstGeom prst="rect">
            <a:avLst/>
          </a:prstGeom>
        </p:spPr>
      </p:pic>
      <p:pic>
        <p:nvPicPr>
          <p:cNvPr id="11" name="Рисунок 10">
            <a:extLst>
              <a:ext uri="{FF2B5EF4-FFF2-40B4-BE49-F238E27FC236}">
                <a16:creationId xmlns:a16="http://schemas.microsoft.com/office/drawing/2014/main" id="{EAE4564A-AB92-4009-808E-7A0E35F1E153}"/>
              </a:ext>
            </a:extLst>
          </p:cNvPr>
          <p:cNvPicPr>
            <a:picLocks noChangeAspect="1"/>
          </p:cNvPicPr>
          <p:nvPr/>
        </p:nvPicPr>
        <p:blipFill>
          <a:blip r:embed="rId14"/>
          <a:stretch>
            <a:fillRect/>
          </a:stretch>
        </p:blipFill>
        <p:spPr>
          <a:xfrm>
            <a:off x="6352094" y="3708001"/>
            <a:ext cx="732982" cy="976473"/>
          </a:xfrm>
          <a:prstGeom prst="rect">
            <a:avLst/>
          </a:prstGeom>
        </p:spPr>
      </p:pic>
    </p:spTree>
    <p:extLst>
      <p:ext uri="{BB962C8B-B14F-4D97-AF65-F5344CB8AC3E}">
        <p14:creationId xmlns:p14="http://schemas.microsoft.com/office/powerpoint/2010/main" val="1367510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344C228-F753-2C63-97B4-C3FB393CCBE1}"/>
              </a:ext>
            </a:extLst>
          </p:cNvPr>
          <p:cNvPicPr>
            <a:picLocks noChangeAspect="1"/>
          </p:cNvPicPr>
          <p:nvPr/>
        </p:nvPicPr>
        <p:blipFill>
          <a:blip r:embed="rId3"/>
          <a:stretch>
            <a:fillRect/>
          </a:stretch>
        </p:blipFill>
        <p:spPr>
          <a:xfrm>
            <a:off x="-324543" y="-54496"/>
            <a:ext cx="4896544" cy="6931942"/>
          </a:xfrm>
          <a:prstGeom prst="rect">
            <a:avLst/>
          </a:prstGeom>
        </p:spPr>
      </p:pic>
      <p:pic>
        <p:nvPicPr>
          <p:cNvPr id="3" name="Рисунок 2">
            <a:extLst>
              <a:ext uri="{FF2B5EF4-FFF2-40B4-BE49-F238E27FC236}">
                <a16:creationId xmlns:a16="http://schemas.microsoft.com/office/drawing/2014/main" id="{63986B76-9E59-5F57-D3D3-E2E6BC30F191}"/>
              </a:ext>
            </a:extLst>
          </p:cNvPr>
          <p:cNvPicPr>
            <a:picLocks noChangeAspect="1"/>
          </p:cNvPicPr>
          <p:nvPr/>
        </p:nvPicPr>
        <p:blipFill>
          <a:blip r:embed="rId4"/>
          <a:stretch>
            <a:fillRect/>
          </a:stretch>
        </p:blipFill>
        <p:spPr>
          <a:xfrm>
            <a:off x="4609703" y="2239906"/>
            <a:ext cx="4637611" cy="4891614"/>
          </a:xfrm>
          <a:prstGeom prst="rect">
            <a:avLst/>
          </a:prstGeom>
        </p:spPr>
      </p:pic>
      <p:pic>
        <p:nvPicPr>
          <p:cNvPr id="4" name="Рисунок 3">
            <a:extLst>
              <a:ext uri="{FF2B5EF4-FFF2-40B4-BE49-F238E27FC236}">
                <a16:creationId xmlns:a16="http://schemas.microsoft.com/office/drawing/2014/main" id="{E939BF62-E98B-610C-CE48-388B976FCF2E}"/>
              </a:ext>
            </a:extLst>
          </p:cNvPr>
          <p:cNvPicPr>
            <a:picLocks noChangeAspect="1"/>
          </p:cNvPicPr>
          <p:nvPr/>
        </p:nvPicPr>
        <p:blipFill>
          <a:blip r:embed="rId5"/>
          <a:stretch>
            <a:fillRect/>
          </a:stretch>
        </p:blipFill>
        <p:spPr>
          <a:xfrm>
            <a:off x="4609704" y="-531440"/>
            <a:ext cx="4637611" cy="2736304"/>
          </a:xfrm>
          <a:prstGeom prst="rect">
            <a:avLst/>
          </a:prstGeom>
        </p:spPr>
      </p:pic>
    </p:spTree>
    <p:extLst>
      <p:ext uri="{BB962C8B-B14F-4D97-AF65-F5344CB8AC3E}">
        <p14:creationId xmlns:p14="http://schemas.microsoft.com/office/powerpoint/2010/main" val="404116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7A72AEDA-677A-4567-8CFE-5751955B65E6}"/>
              </a:ext>
            </a:extLst>
          </p:cNvPr>
          <p:cNvSpPr>
            <a:spLocks noGrp="1"/>
          </p:cNvSpPr>
          <p:nvPr>
            <p:ph type="ctrTitle"/>
          </p:nvPr>
        </p:nvSpPr>
        <p:spPr>
          <a:xfrm>
            <a:off x="1043608" y="1268760"/>
            <a:ext cx="7978254" cy="4464496"/>
          </a:xfrm>
        </p:spPr>
        <p:txBody>
          <a:bodyPr>
            <a:noAutofit/>
          </a:bodyPr>
          <a:lstStyle/>
          <a:p>
            <a:pPr eaLnBrk="1" hangingPunct="1"/>
            <a:r>
              <a:rPr lang="ru-RU" sz="2600" dirty="0">
                <a:solidFill>
                  <a:srgbClr val="3973FF"/>
                </a:solidFill>
                <a:latin typeface="Calibri Light" panose="020F0302020204030204" pitchFamily="34" charset="0"/>
                <a:cs typeface="Calibri Light" panose="020F0302020204030204" pitchFamily="34" charset="0"/>
              </a:rPr>
              <a:t>«Мы развиваем технологии электронного правительства, создаем цифровые платформы и сервисы. Но </a:t>
            </a:r>
            <a:r>
              <a:rPr lang="ru-RU" sz="2600" b="1" dirty="0">
                <a:solidFill>
                  <a:srgbClr val="3973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виден ли эффект населению?</a:t>
            </a:r>
            <a:r>
              <a:rPr lang="ru-RU" sz="2600" dirty="0">
                <a:solidFill>
                  <a:srgbClr val="3973FF"/>
                </a:solidFill>
                <a:latin typeface="Calibri Light" panose="020F0302020204030204" pitchFamily="34" charset="0"/>
                <a:cs typeface="Calibri Light" panose="020F0302020204030204" pitchFamily="34" charset="0"/>
              </a:rPr>
              <a:t> У нас полно горячих телефонных линий, порталов, сайтов, от обращения.бел до чат-ботов, а толку? Люди как ходили, так и ходят от одной организации к другой. Проработайте возможность </a:t>
            </a:r>
            <a:r>
              <a:rPr lang="ru-RU" sz="2600" b="1" dirty="0">
                <a:solidFill>
                  <a:srgbClr val="3973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создания единой службы</a:t>
            </a:r>
            <a:r>
              <a:rPr lang="ru-RU" sz="2600" dirty="0">
                <a:solidFill>
                  <a:srgbClr val="3973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a:t>
            </a:r>
            <a:r>
              <a:rPr lang="ru-RU" sz="2600" dirty="0">
                <a:solidFill>
                  <a:srgbClr val="3973FF"/>
                </a:solidFill>
                <a:latin typeface="Calibri Light" panose="020F0302020204030204" pitchFamily="34" charset="0"/>
                <a:cs typeface="Calibri Light" panose="020F0302020204030204" pitchFamily="34" charset="0"/>
              </a:rPr>
              <a:t>способной оперативно и компетентно реагировать на вопросы. Она должна стать универсальным центром обратной связи с населением, куда можно обратиться и по телефону, и через интернет, и лично»</a:t>
            </a:r>
          </a:p>
        </p:txBody>
      </p:sp>
      <p:sp>
        <p:nvSpPr>
          <p:cNvPr id="4" name="Прямоугольник 3"/>
          <p:cNvSpPr/>
          <p:nvPr/>
        </p:nvSpPr>
        <p:spPr>
          <a:xfrm>
            <a:off x="1683114" y="5581689"/>
            <a:ext cx="7234354" cy="101566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rPr>
              <a:t>А. Лукашенко,</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rPr>
              <a:t>Седьмое Всебелорусское народное собрание, 18 декабря 2025 г.</a:t>
            </a:r>
            <a:endParaRPr kumimoji="0" lang="ru-RU" sz="2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Заголовок 1">
            <a:extLst>
              <a:ext uri="{FF2B5EF4-FFF2-40B4-BE49-F238E27FC236}">
                <a16:creationId xmlns:a16="http://schemas.microsoft.com/office/drawing/2014/main" id="{2D45A91C-58E9-019A-4DAB-BE712FA5CBF6}"/>
              </a:ext>
            </a:extLst>
          </p:cNvPr>
          <p:cNvSpPr txBox="1">
            <a:spLocks/>
          </p:cNvSpPr>
          <p:nvPr/>
        </p:nvSpPr>
        <p:spPr bwMode="auto">
          <a:xfrm>
            <a:off x="1115616" y="260648"/>
            <a:ext cx="780185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Light" panose="020F0302020204030204" pitchFamily="34" charset="0"/>
                <a:ea typeface="+mj-ea"/>
                <a:cs typeface="Calibri Light" panose="020F0302020204030204" pitchFamily="34" charset="0"/>
              </a:rPr>
              <a:t>Обратная связь: новое качество </a:t>
            </a:r>
          </a:p>
        </p:txBody>
      </p:sp>
      <p:pic>
        <p:nvPicPr>
          <p:cNvPr id="9" name="Рисунок 8">
            <a:extLst>
              <a:ext uri="{FF2B5EF4-FFF2-40B4-BE49-F238E27FC236}">
                <a16:creationId xmlns:a16="http://schemas.microsoft.com/office/drawing/2014/main" id="{76DB28A9-3D4F-4C03-AAA9-6A56CDC01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59"/>
          <a:stretch/>
        </p:blipFill>
        <p:spPr>
          <a:xfrm>
            <a:off x="179512" y="43258"/>
            <a:ext cx="736020" cy="6814742"/>
          </a:xfrm>
          <a:prstGeom prst="rect">
            <a:avLst/>
          </a:prstGeom>
          <a:gradFill>
            <a:gsLst>
              <a:gs pos="0">
                <a:srgbClr val="6DD9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2" name="Рисунок 1">
            <a:extLst>
              <a:ext uri="{FF2B5EF4-FFF2-40B4-BE49-F238E27FC236}">
                <a16:creationId xmlns:a16="http://schemas.microsoft.com/office/drawing/2014/main" id="{201320E5-6C25-4CF2-997C-7D052A8A1EA8}"/>
              </a:ext>
            </a:extLst>
          </p:cNvPr>
          <p:cNvPicPr>
            <a:picLocks noChangeAspect="1"/>
          </p:cNvPicPr>
          <p:nvPr/>
        </p:nvPicPr>
        <p:blipFill>
          <a:blip r:embed="rId4"/>
          <a:stretch>
            <a:fillRect/>
          </a:stretch>
        </p:blipFill>
        <p:spPr>
          <a:xfrm>
            <a:off x="158439" y="116632"/>
            <a:ext cx="996239" cy="1287348"/>
          </a:xfrm>
          <a:prstGeom prst="rect">
            <a:avLst/>
          </a:prstGeom>
        </p:spPr>
      </p:pic>
    </p:spTree>
    <p:extLst>
      <p:ext uri="{BB962C8B-B14F-4D97-AF65-F5344CB8AC3E}">
        <p14:creationId xmlns:p14="http://schemas.microsoft.com/office/powerpoint/2010/main" val="3373798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AEA59975-ACBF-41CE-9DFE-81013FCD3C4E}"/>
              </a:ext>
            </a:extLst>
          </p:cNvPr>
          <p:cNvSpPr txBox="1">
            <a:spLocks/>
          </p:cNvSpPr>
          <p:nvPr/>
        </p:nvSpPr>
        <p:spPr bwMode="auto">
          <a:xfrm>
            <a:off x="107504" y="29561"/>
            <a:ext cx="8928992" cy="1839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CurveUp">
              <a:avLst>
                <a:gd name="adj" fmla="val 46455"/>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0" cap="none" spc="0" normalizeH="0" baseline="0" noProof="0" dirty="0">
                <a:ln w="12700" cmpd="sng">
                  <a:solidFill>
                    <a:srgbClr val="10CF9B"/>
                  </a:solidFill>
                  <a:prstDash val="solid"/>
                </a:ln>
                <a:gradFill>
                  <a:gsLst>
                    <a:gs pos="0">
                      <a:srgbClr val="10CF9B"/>
                    </a:gs>
                    <a:gs pos="4000">
                      <a:srgbClr val="10CF9B">
                        <a:lumMod val="60000"/>
                        <a:lumOff val="40000"/>
                      </a:srgbClr>
                    </a:gs>
                    <a:gs pos="87000">
                      <a:srgbClr val="10CF9B">
                        <a:lumMod val="20000"/>
                        <a:lumOff val="80000"/>
                      </a:srgbClr>
                    </a:gs>
                  </a:gsLst>
                  <a:lin ang="5400000"/>
                </a:gradFill>
                <a:effectLst/>
                <a:uLnTx/>
                <a:uFillTx/>
                <a:latin typeface="Calibri Light" panose="020F0302020204030204"/>
                <a:ea typeface="+mj-ea"/>
                <a:cs typeface="Calibri Light" panose="020F0302020204030204" pitchFamily="34" charset="0"/>
              </a:rPr>
              <a:t>Программа социально-экономического развития Беларуси на 2026-2030 гг.: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0" cap="none" spc="0" normalizeH="0" baseline="0" noProof="0" dirty="0">
                <a:ln w="12700" cmpd="sng">
                  <a:solidFill>
                    <a:srgbClr val="10CF9B"/>
                  </a:solidFill>
                  <a:prstDash val="solid"/>
                </a:ln>
                <a:gradFill>
                  <a:gsLst>
                    <a:gs pos="0">
                      <a:srgbClr val="10CF9B"/>
                    </a:gs>
                    <a:gs pos="4000">
                      <a:srgbClr val="10CF9B">
                        <a:lumMod val="60000"/>
                        <a:lumOff val="40000"/>
                      </a:srgbClr>
                    </a:gs>
                    <a:gs pos="87000">
                      <a:srgbClr val="10CF9B">
                        <a:lumMod val="20000"/>
                        <a:lumOff val="80000"/>
                      </a:srgbClr>
                    </a:gs>
                  </a:gsLst>
                  <a:lin ang="5400000"/>
                </a:gradFill>
                <a:effectLst/>
                <a:uLnTx/>
                <a:uFillTx/>
                <a:latin typeface="Calibri Light" panose="020F0302020204030204"/>
                <a:ea typeface="+mj-ea"/>
                <a:cs typeface="Calibri Light" panose="020F0302020204030204" pitchFamily="34" charset="0"/>
              </a:rPr>
              <a:t>ПРИОРИТЕТЫ в контексте региональной политики</a:t>
            </a:r>
            <a:endParaRPr kumimoji="0" lang="ru-RU" sz="3200" b="1" i="0" u="none" strike="noStrike" kern="0" cap="none" spc="0" normalizeH="0" baseline="0" noProof="0" dirty="0">
              <a:ln w="0"/>
              <a:solidFill>
                <a:srgbClr val="4F81BD"/>
              </a:solidFill>
              <a:effectLst>
                <a:outerShdw blurRad="38100" dist="25400" dir="5400000" algn="ctr" rotWithShape="0">
                  <a:srgbClr val="6E747A">
                    <a:alpha val="43000"/>
                  </a:srgbClr>
                </a:outerShdw>
              </a:effectLst>
              <a:uLnTx/>
              <a:uFillTx/>
              <a:latin typeface="Calibri Light" panose="020F0302020204030204"/>
              <a:ea typeface="+mj-ea"/>
              <a:cs typeface="Calibri Light" panose="020F0302020204030204" pitchFamily="34" charset="0"/>
            </a:endParaRPr>
          </a:p>
        </p:txBody>
      </p:sp>
      <p:sp>
        <p:nvSpPr>
          <p:cNvPr id="7" name="Прямоугольник 6">
            <a:extLst>
              <a:ext uri="{FF2B5EF4-FFF2-40B4-BE49-F238E27FC236}">
                <a16:creationId xmlns:a16="http://schemas.microsoft.com/office/drawing/2014/main" id="{5A48D744-9E76-4A0E-BD44-8EF74A8ED5E4}"/>
              </a:ext>
            </a:extLst>
          </p:cNvPr>
          <p:cNvSpPr/>
          <p:nvPr/>
        </p:nvSpPr>
        <p:spPr>
          <a:xfrm>
            <a:off x="683568" y="2149530"/>
            <a:ext cx="7632848" cy="1607321"/>
          </a:xfrm>
          <a:prstGeom prst="rect">
            <a:avLst/>
          </a:prstGeom>
        </p:spPr>
        <p:txBody>
          <a:bodyPr wrap="none">
            <a:prstTxWarp prst="textFadeLeft">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a:ln w="9525">
                  <a:solidFill>
                    <a:prstClr val="black"/>
                  </a:solidFill>
                  <a:prstDash val="solid"/>
                </a:ln>
                <a:solidFill>
                  <a:srgbClr val="7CCA62"/>
                </a:solidFill>
                <a:effectLst>
                  <a:glow rad="101600">
                    <a:srgbClr val="009DD9">
                      <a:satMod val="175000"/>
                      <a:alpha val="40000"/>
                    </a:srgbClr>
                  </a:glow>
                  <a:outerShdw blurRad="12700" dist="38100" dir="2700000" algn="tl" rotWithShape="0">
                    <a:srgbClr val="7CCA62">
                      <a:lumMod val="60000"/>
                      <a:lumOff val="40000"/>
                    </a:srgbClr>
                  </a:outerShdw>
                </a:effectLst>
                <a:uLnTx/>
                <a:uFillTx/>
                <a:latin typeface="Lato"/>
                <a:ea typeface="+mn-ea"/>
                <a:cs typeface="+mn-cs"/>
              </a:rPr>
              <a:t>сильные регионы</a:t>
            </a:r>
            <a:endParaRPr kumimoji="0" lang="ru-RU" sz="1800" b="1" i="0" u="none" strike="noStrike" kern="0" cap="none" spc="0" normalizeH="0" baseline="0" noProof="0" dirty="0">
              <a:ln w="9525">
                <a:solidFill>
                  <a:prstClr val="black"/>
                </a:solidFill>
                <a:prstDash val="solid"/>
              </a:ln>
              <a:solidFill>
                <a:srgbClr val="7CCA62"/>
              </a:solidFill>
              <a:effectLst>
                <a:glow rad="101600">
                  <a:srgbClr val="009DD9">
                    <a:satMod val="175000"/>
                    <a:alpha val="40000"/>
                  </a:srgbClr>
                </a:glow>
                <a:outerShdw blurRad="12700" dist="38100" dir="2700000" algn="tl" rotWithShape="0">
                  <a:srgbClr val="7CCA62">
                    <a:lumMod val="60000"/>
                    <a:lumOff val="40000"/>
                  </a:srgbClr>
                </a:outerShdw>
              </a:effectLst>
              <a:uLnTx/>
              <a:uFillTx/>
              <a:latin typeface="Verdana" pitchFamily="34" charset="0"/>
              <a:ea typeface="+mn-ea"/>
              <a:cs typeface="+mn-cs"/>
            </a:endParaRPr>
          </a:p>
        </p:txBody>
      </p:sp>
      <p:sp>
        <p:nvSpPr>
          <p:cNvPr id="2" name="Прямоугольник 1">
            <a:extLst>
              <a:ext uri="{FF2B5EF4-FFF2-40B4-BE49-F238E27FC236}">
                <a16:creationId xmlns:a16="http://schemas.microsoft.com/office/drawing/2014/main" id="{F44F1252-DA7E-4D5F-A8A5-4437EBEAE6CD}"/>
              </a:ext>
            </a:extLst>
          </p:cNvPr>
          <p:cNvSpPr/>
          <p:nvPr/>
        </p:nvSpPr>
        <p:spPr>
          <a:xfrm>
            <a:off x="4427984" y="3949978"/>
            <a:ext cx="4658145" cy="2308324"/>
          </a:xfrm>
          <a:prstGeom prst="rect">
            <a:avLst/>
          </a:prstGeom>
          <a:noFill/>
          <a:scene3d>
            <a:camera prst="perspectiveRelaxedModerately"/>
            <a:lightRig rig="threePt" dir="t"/>
          </a:scene3d>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800" b="1" i="1" u="none" strike="noStrike" kern="0" cap="none" spc="0" normalizeH="0" baseline="0" noProof="0" dirty="0">
                <a:ln w="12700">
                  <a:solidFill>
                    <a:srgbClr val="DBEFF9">
                      <a:lumMod val="75000"/>
                    </a:srgbClr>
                  </a:solidFill>
                  <a:prstDash val="solid"/>
                </a:ln>
                <a:pattFill prst="dkUpDiag">
                  <a:fgClr>
                    <a:srgbClr val="DBEFF9"/>
                  </a:fgClr>
                  <a:bgClr>
                    <a:srgbClr val="DBEFF9">
                      <a:lumMod val="20000"/>
                      <a:lumOff val="80000"/>
                    </a:srgbClr>
                  </a:bgClr>
                </a:pattFill>
                <a:effectLst>
                  <a:glow rad="228600">
                    <a:srgbClr val="0F6FC6">
                      <a:satMod val="175000"/>
                      <a:alpha val="40000"/>
                    </a:srgbClr>
                  </a:glow>
                  <a:outerShdw dist="38100" dir="2640000" algn="bl" rotWithShape="0">
                    <a:srgbClr val="DBEFF9">
                      <a:lumMod val="75000"/>
                    </a:srgbClr>
                  </a:outerShdw>
                </a:effectLst>
                <a:uLnTx/>
                <a:uFillTx/>
                <a:latin typeface="Calibri Light" panose="020F0302020204030204"/>
                <a:ea typeface="+mn-ea"/>
                <a:cs typeface="Calibri Light" panose="020F0302020204030204" pitchFamily="34" charset="0"/>
              </a:rPr>
              <a:t>Реализация</a:t>
            </a:r>
            <a:r>
              <a:rPr kumimoji="0" lang="ru-RU" sz="4800" b="0" i="1" u="none" strike="noStrike" kern="0" cap="none" spc="0" normalizeH="0" baseline="0" noProof="0" dirty="0">
                <a:ln w="0"/>
                <a:solidFill>
                  <a:prstClr val="white"/>
                </a:solidFill>
                <a:effectLst>
                  <a:glow rad="228600">
                    <a:srgbClr val="0F6FC6">
                      <a:satMod val="175000"/>
                      <a:alpha val="40000"/>
                    </a:srgbClr>
                  </a:glow>
                  <a:outerShdw blurRad="38100" dist="19050" dir="2700000" algn="tl" rotWithShape="0">
                    <a:prstClr val="black">
                      <a:alpha val="40000"/>
                    </a:prstClr>
                  </a:outerShdw>
                </a:effectLst>
                <a:uLnTx/>
                <a:uFillTx/>
                <a:latin typeface="Calibri Light" panose="020F0302020204030204"/>
                <a:ea typeface="+mn-ea"/>
                <a:cs typeface="Calibri Light" panose="020F0302020204030204" pitchFamily="34" charset="0"/>
              </a:rPr>
              <a:t> </a:t>
            </a:r>
            <a:r>
              <a:rPr kumimoji="0" lang="ru-RU" sz="4800" b="1" i="1" u="none" strike="noStrike" kern="0" cap="none" spc="0" normalizeH="0" baseline="0" noProof="0" dirty="0">
                <a:ln w="12700">
                  <a:solidFill>
                    <a:srgbClr val="DBEFF9">
                      <a:lumMod val="75000"/>
                    </a:srgbClr>
                  </a:solidFill>
                  <a:prstDash val="solid"/>
                </a:ln>
                <a:pattFill prst="dkUpDiag">
                  <a:fgClr>
                    <a:srgbClr val="DBEFF9"/>
                  </a:fgClr>
                  <a:bgClr>
                    <a:srgbClr val="DBEFF9">
                      <a:lumMod val="20000"/>
                      <a:lumOff val="80000"/>
                    </a:srgbClr>
                  </a:bgClr>
                </a:pattFill>
                <a:effectLst>
                  <a:glow rad="228600">
                    <a:srgbClr val="0F6FC6">
                      <a:satMod val="175000"/>
                      <a:alpha val="40000"/>
                    </a:srgbClr>
                  </a:glow>
                  <a:outerShdw dist="38100" dir="2640000" algn="bl" rotWithShape="0">
                    <a:srgbClr val="DBEFF9">
                      <a:lumMod val="75000"/>
                    </a:srgbClr>
                  </a:outerShdw>
                </a:effectLst>
                <a:uLnTx/>
                <a:uFillTx/>
                <a:latin typeface="Calibri Light" panose="020F0302020204030204"/>
                <a:ea typeface="+mn-ea"/>
                <a:cs typeface="Calibri Light" panose="020F0302020204030204" pitchFamily="34" charset="0"/>
              </a:rPr>
              <a:t>туристического</a:t>
            </a:r>
            <a:r>
              <a:rPr kumimoji="0" lang="ru-RU" sz="4800" b="0" i="1" u="none" strike="noStrike" kern="0" cap="none" spc="0" normalizeH="0" baseline="0" noProof="0" dirty="0">
                <a:ln w="0"/>
                <a:solidFill>
                  <a:prstClr val="white"/>
                </a:solidFill>
                <a:effectLst>
                  <a:glow rad="228600">
                    <a:srgbClr val="0F6FC6">
                      <a:satMod val="175000"/>
                      <a:alpha val="40000"/>
                    </a:srgbClr>
                  </a:glow>
                  <a:outerShdw blurRad="38100" dist="19050" dir="2700000" algn="tl" rotWithShape="0">
                    <a:prstClr val="black">
                      <a:alpha val="40000"/>
                    </a:prstClr>
                  </a:outerShdw>
                </a:effectLst>
                <a:uLnTx/>
                <a:uFillTx/>
                <a:latin typeface="Calibri Light" panose="020F0302020204030204"/>
                <a:ea typeface="+mn-ea"/>
                <a:cs typeface="Calibri Light" panose="020F0302020204030204" pitchFamily="34" charset="0"/>
              </a:rPr>
              <a:t> </a:t>
            </a:r>
            <a:r>
              <a:rPr kumimoji="0" lang="ru-RU" sz="4800" b="1" i="1" u="none" strike="noStrike" kern="0" cap="none" spc="0" normalizeH="0" baseline="0" noProof="0" dirty="0">
                <a:ln w="12700">
                  <a:solidFill>
                    <a:srgbClr val="DBEFF9">
                      <a:lumMod val="75000"/>
                    </a:srgbClr>
                  </a:solidFill>
                  <a:prstDash val="solid"/>
                </a:ln>
                <a:pattFill prst="dkUpDiag">
                  <a:fgClr>
                    <a:srgbClr val="DBEFF9"/>
                  </a:fgClr>
                  <a:bgClr>
                    <a:srgbClr val="DBEFF9">
                      <a:lumMod val="20000"/>
                      <a:lumOff val="80000"/>
                    </a:srgbClr>
                  </a:bgClr>
                </a:pattFill>
                <a:effectLst>
                  <a:glow rad="228600">
                    <a:srgbClr val="0F6FC6">
                      <a:satMod val="175000"/>
                      <a:alpha val="40000"/>
                    </a:srgbClr>
                  </a:glow>
                  <a:outerShdw dist="38100" dir="2640000" algn="bl" rotWithShape="0">
                    <a:srgbClr val="DBEFF9">
                      <a:lumMod val="75000"/>
                    </a:srgbClr>
                  </a:outerShdw>
                </a:effectLst>
                <a:uLnTx/>
                <a:uFillTx/>
                <a:latin typeface="Calibri Light" panose="020F0302020204030204"/>
                <a:ea typeface="+mn-ea"/>
                <a:cs typeface="Calibri Light" panose="020F0302020204030204" pitchFamily="34" charset="0"/>
              </a:rPr>
              <a:t>потенциала</a:t>
            </a:r>
          </a:p>
        </p:txBody>
      </p:sp>
      <p:sp>
        <p:nvSpPr>
          <p:cNvPr id="8" name="Прямоугольник 7">
            <a:extLst>
              <a:ext uri="{FF2B5EF4-FFF2-40B4-BE49-F238E27FC236}">
                <a16:creationId xmlns:a16="http://schemas.microsoft.com/office/drawing/2014/main" id="{1B32C5C1-B199-42C6-96F0-2B80235DF984}"/>
              </a:ext>
            </a:extLst>
          </p:cNvPr>
          <p:cNvSpPr/>
          <p:nvPr/>
        </p:nvSpPr>
        <p:spPr>
          <a:xfrm>
            <a:off x="-86145" y="3580646"/>
            <a:ext cx="4658145" cy="3046988"/>
          </a:xfrm>
          <a:prstGeom prst="rect">
            <a:avLst/>
          </a:prstGeom>
          <a:noFill/>
        </p:spPr>
        <p:txBody>
          <a:bodyPr wrap="square" lIns="91440" tIns="45720" rIns="91440" bIns="45720">
            <a:spAutoFit/>
            <a:scene3d>
              <a:camera prst="isometricOffAxis2Left"/>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800" b="1" i="1" u="none" strike="noStrike" kern="0" cap="none" spc="0" normalizeH="0" baseline="0" noProof="0" dirty="0">
                <a:ln w="13462">
                  <a:solidFill>
                    <a:prstClr val="black"/>
                  </a:solidFill>
                  <a:prstDash val="solid"/>
                </a:ln>
                <a:solidFill>
                  <a:prstClr val="white">
                    <a:lumMod val="85000"/>
                    <a:lumOff val="15000"/>
                  </a:prstClr>
                </a:solidFill>
                <a:effectLst>
                  <a:outerShdw dist="38100" dir="2700000" algn="bl" rotWithShape="0">
                    <a:srgbClr val="7CCA62"/>
                  </a:outerShdw>
                </a:effectLst>
                <a:uLnTx/>
                <a:uFillTx/>
                <a:latin typeface="Calibri Light" panose="020F0302020204030204"/>
                <a:ea typeface="+mn-ea"/>
                <a:cs typeface="Calibri Light" panose="020F0302020204030204" pitchFamily="34" charset="0"/>
              </a:rPr>
              <a:t>Создание качественной    и удобной среды для жизни </a:t>
            </a:r>
          </a:p>
        </p:txBody>
      </p:sp>
    </p:spTree>
    <p:extLst>
      <p:ext uri="{BB962C8B-B14F-4D97-AF65-F5344CB8AC3E}">
        <p14:creationId xmlns:p14="http://schemas.microsoft.com/office/powerpoint/2010/main" val="3912839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79512" y="8671"/>
            <a:ext cx="742234" cy="6858000"/>
          </a:xfrm>
          <a:prstGeom prst="rect">
            <a:avLst/>
          </a:prstGeom>
        </p:spPr>
      </p:pic>
      <p:pic>
        <p:nvPicPr>
          <p:cNvPr id="6" name="Рисунок 5">
            <a:extLst>
              <a:ext uri="{FF2B5EF4-FFF2-40B4-BE49-F238E27FC236}">
                <a16:creationId xmlns:a16="http://schemas.microsoft.com/office/drawing/2014/main" id="{AA966744-62EC-45E7-A4FF-10F45993CA64}"/>
              </a:ext>
            </a:extLst>
          </p:cNvPr>
          <p:cNvPicPr>
            <a:picLocks noChangeAspect="1"/>
          </p:cNvPicPr>
          <p:nvPr/>
        </p:nvPicPr>
        <p:blipFill>
          <a:blip r:embed="rId4"/>
          <a:stretch>
            <a:fillRect/>
          </a:stretch>
        </p:blipFill>
        <p:spPr>
          <a:xfrm>
            <a:off x="0" y="-61438"/>
            <a:ext cx="9144000" cy="5138928"/>
          </a:xfrm>
          <a:prstGeom prst="rect">
            <a:avLst/>
          </a:prstGeom>
        </p:spPr>
      </p:pic>
      <p:pic>
        <p:nvPicPr>
          <p:cNvPr id="8" name="Рисунок 7">
            <a:extLst>
              <a:ext uri="{FF2B5EF4-FFF2-40B4-BE49-F238E27FC236}">
                <a16:creationId xmlns:a16="http://schemas.microsoft.com/office/drawing/2014/main" id="{9EB32C24-3AB2-499A-856F-4C59E442AA73}"/>
              </a:ext>
            </a:extLst>
          </p:cNvPr>
          <p:cNvPicPr>
            <a:picLocks noChangeAspect="1"/>
          </p:cNvPicPr>
          <p:nvPr/>
        </p:nvPicPr>
        <p:blipFill>
          <a:blip r:embed="rId5"/>
          <a:stretch>
            <a:fillRect/>
          </a:stretch>
        </p:blipFill>
        <p:spPr>
          <a:xfrm>
            <a:off x="0" y="4293096"/>
            <a:ext cx="9144000" cy="2516697"/>
          </a:xfrm>
          <a:prstGeom prst="rect">
            <a:avLst/>
          </a:prstGeom>
        </p:spPr>
      </p:pic>
      <p:pic>
        <p:nvPicPr>
          <p:cNvPr id="9" name="Рисунок 8">
            <a:extLst>
              <a:ext uri="{FF2B5EF4-FFF2-40B4-BE49-F238E27FC236}">
                <a16:creationId xmlns:a16="http://schemas.microsoft.com/office/drawing/2014/main" id="{2B3A2652-598E-4E9B-9BD1-A1EE2DF938B8}"/>
              </a:ext>
            </a:extLst>
          </p:cNvPr>
          <p:cNvPicPr>
            <a:picLocks noChangeAspect="1"/>
          </p:cNvPicPr>
          <p:nvPr/>
        </p:nvPicPr>
        <p:blipFill>
          <a:blip r:embed="rId6"/>
          <a:stretch>
            <a:fillRect/>
          </a:stretch>
        </p:blipFill>
        <p:spPr>
          <a:xfrm>
            <a:off x="7191601" y="260648"/>
            <a:ext cx="1772887" cy="1008112"/>
          </a:xfrm>
          <a:prstGeom prst="rect">
            <a:avLst/>
          </a:prstGeom>
        </p:spPr>
      </p:pic>
    </p:spTree>
    <p:extLst>
      <p:ext uri="{BB962C8B-B14F-4D97-AF65-F5344CB8AC3E}">
        <p14:creationId xmlns:p14="http://schemas.microsoft.com/office/powerpoint/2010/main" val="282706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E531FBAA-BB76-4461-B3E3-0AEA86968C0F}"/>
              </a:ext>
            </a:extLst>
          </p:cNvPr>
          <p:cNvSpPr/>
          <p:nvPr/>
        </p:nvSpPr>
        <p:spPr>
          <a:xfrm>
            <a:off x="121130" y="5373216"/>
            <a:ext cx="5669683" cy="132343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600" b="0" i="1" u="none" strike="noStrike" kern="1200" cap="none" spc="0" normalizeH="0" baseline="0" noProof="0" dirty="0">
                <a:ln>
                  <a:noFill/>
                </a:ln>
                <a:solidFill>
                  <a:srgbClr val="0F1637"/>
                </a:solidFill>
                <a:effectLst/>
                <a:uLnTx/>
                <a:uFillTx/>
                <a:latin typeface="Inter"/>
                <a:ea typeface="+mn-ea"/>
                <a:cs typeface="+mn-cs"/>
              </a:rPr>
              <a:t>В гражданской инициативе финансирование работает 90 на 10. При условии, если проект побеждает, государство выделяет 90 % средств согласно смете, которую представляет инициатор проекта, 10 % – это вклад населения либо юридического лица</a:t>
            </a:r>
            <a:endParaRPr kumimoji="0" lang="ru-RU" sz="1600" b="0" i="1" u="none" strike="noStrike" kern="1200" cap="none" spc="0" normalizeH="0" baseline="0" noProof="0" dirty="0">
              <a:ln>
                <a:noFill/>
              </a:ln>
              <a:solidFill>
                <a:prstClr val="white"/>
              </a:solidFill>
              <a:effectLst/>
              <a:uLnTx/>
              <a:uFillTx/>
              <a:ea typeface="+mn-ea"/>
              <a:cs typeface="+mn-cs"/>
            </a:endParaRPr>
          </a:p>
        </p:txBody>
      </p:sp>
      <p:sp>
        <p:nvSpPr>
          <p:cNvPr id="10" name="TextBox 9">
            <a:extLst>
              <a:ext uri="{FF2B5EF4-FFF2-40B4-BE49-F238E27FC236}">
                <a16:creationId xmlns:a16="http://schemas.microsoft.com/office/drawing/2014/main" id="{69118399-D3D0-4D6B-91D8-79ABF38D910E}"/>
              </a:ext>
            </a:extLst>
          </p:cNvPr>
          <p:cNvSpPr txBox="1"/>
          <p:nvPr/>
        </p:nvSpPr>
        <p:spPr>
          <a:xfrm>
            <a:off x="150994" y="133727"/>
            <a:ext cx="8813494" cy="70788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000" b="1" i="0" u="none" strike="noStrike" kern="1200" cap="none" spc="0" normalizeH="0" baseline="0" noProof="0" dirty="0">
                <a:ln w="22225">
                  <a:solidFill>
                    <a:srgbClr val="009DD9"/>
                  </a:solidFill>
                  <a:prstDash val="solid"/>
                </a:ln>
                <a:solidFill>
                  <a:srgbClr val="A7E8FF"/>
                </a:solidFill>
                <a:effectLst/>
                <a:uLnTx/>
                <a:uFillTx/>
                <a:latin typeface="Bahnschrift SemiBold Condensed" panose="020B0502040204020203" pitchFamily="34" charset="0"/>
                <a:ea typeface="+mn-ea"/>
                <a:cs typeface="+mn-cs"/>
              </a:rPr>
              <a:t>Конкурс гражданских инициатив  </a:t>
            </a:r>
            <a:endParaRPr kumimoji="0" lang="ru-RU" sz="4000" b="1" i="0" u="none" strike="noStrike" kern="1200" cap="none" spc="0" normalizeH="0" baseline="0" noProof="0" dirty="0">
              <a:ln>
                <a:noFill/>
              </a:ln>
              <a:solidFill>
                <a:srgbClr val="A7E8FF"/>
              </a:solidFill>
              <a:effectLst>
                <a:outerShdw blurRad="38100" dist="38100" dir="2700000" algn="tl">
                  <a:srgbClr val="000000">
                    <a:alpha val="43137"/>
                  </a:srgbClr>
                </a:outerShdw>
              </a:effectLst>
              <a:uLnTx/>
              <a:uFillTx/>
              <a:latin typeface="Bahnschrift SemiBold Condensed" panose="020B0502040204020203" pitchFamily="34" charset="0"/>
              <a:ea typeface="+mn-ea"/>
              <a:cs typeface="+mn-cs"/>
            </a:endParaRPr>
          </a:p>
        </p:txBody>
      </p:sp>
      <p:pic>
        <p:nvPicPr>
          <p:cNvPr id="5" name="Рисунок 4"/>
          <p:cNvPicPr>
            <a:picLocks noChangeAspect="1"/>
          </p:cNvPicPr>
          <p:nvPr/>
        </p:nvPicPr>
        <p:blipFill>
          <a:blip r:embed="rId3"/>
          <a:stretch>
            <a:fillRect/>
          </a:stretch>
        </p:blipFill>
        <p:spPr>
          <a:xfrm>
            <a:off x="127428" y="976134"/>
            <a:ext cx="5663385" cy="854954"/>
          </a:xfrm>
          <a:prstGeom prst="rect">
            <a:avLst/>
          </a:prstGeom>
        </p:spPr>
      </p:pic>
      <p:pic>
        <p:nvPicPr>
          <p:cNvPr id="6" name="Рисунок 5"/>
          <p:cNvPicPr>
            <a:picLocks noChangeAspect="1"/>
          </p:cNvPicPr>
          <p:nvPr/>
        </p:nvPicPr>
        <p:blipFill>
          <a:blip r:embed="rId4"/>
          <a:stretch>
            <a:fillRect/>
          </a:stretch>
        </p:blipFill>
        <p:spPr>
          <a:xfrm>
            <a:off x="121130" y="1965609"/>
            <a:ext cx="5675982" cy="3269575"/>
          </a:xfrm>
          <a:prstGeom prst="rect">
            <a:avLst/>
          </a:prstGeom>
        </p:spPr>
      </p:pic>
      <p:pic>
        <p:nvPicPr>
          <p:cNvPr id="2" name="Рисунок 1"/>
          <p:cNvPicPr>
            <a:picLocks noChangeAspect="1"/>
          </p:cNvPicPr>
          <p:nvPr/>
        </p:nvPicPr>
        <p:blipFill rotWithShape="1">
          <a:blip r:embed="rId5"/>
          <a:srcRect r="16528"/>
          <a:stretch/>
        </p:blipFill>
        <p:spPr>
          <a:xfrm>
            <a:off x="5913503" y="4016932"/>
            <a:ext cx="3230497" cy="2803563"/>
          </a:xfrm>
          <a:prstGeom prst="rect">
            <a:avLst/>
          </a:prstGeom>
        </p:spPr>
      </p:pic>
      <p:pic>
        <p:nvPicPr>
          <p:cNvPr id="8" name="Рисунок 7"/>
          <p:cNvPicPr>
            <a:picLocks noChangeAspect="1"/>
          </p:cNvPicPr>
          <p:nvPr/>
        </p:nvPicPr>
        <p:blipFill>
          <a:blip r:embed="rId6"/>
          <a:stretch>
            <a:fillRect/>
          </a:stretch>
        </p:blipFill>
        <p:spPr>
          <a:xfrm>
            <a:off x="5927838" y="790511"/>
            <a:ext cx="3216162" cy="3142545"/>
          </a:xfrm>
          <a:prstGeom prst="rect">
            <a:avLst/>
          </a:prstGeom>
        </p:spPr>
      </p:pic>
    </p:spTree>
    <p:extLst>
      <p:ext uri="{BB962C8B-B14F-4D97-AF65-F5344CB8AC3E}">
        <p14:creationId xmlns:p14="http://schemas.microsoft.com/office/powerpoint/2010/main" val="4092751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1752689-CD4B-47A0-8124-B42F84914B27}"/>
              </a:ext>
            </a:extLst>
          </p:cNvPr>
          <p:cNvPicPr>
            <a:picLocks noChangeAspect="1"/>
          </p:cNvPicPr>
          <p:nvPr/>
        </p:nvPicPr>
        <p:blipFill>
          <a:blip r:embed="rId3"/>
          <a:stretch>
            <a:fillRect/>
          </a:stretch>
        </p:blipFill>
        <p:spPr>
          <a:xfrm>
            <a:off x="8717" y="1779719"/>
            <a:ext cx="3885617" cy="5147299"/>
          </a:xfrm>
          <a:prstGeom prst="rect">
            <a:avLst/>
          </a:prstGeom>
        </p:spPr>
      </p:pic>
      <p:pic>
        <p:nvPicPr>
          <p:cNvPr id="5" name="Рисунок 4">
            <a:extLst>
              <a:ext uri="{FF2B5EF4-FFF2-40B4-BE49-F238E27FC236}">
                <a16:creationId xmlns:a16="http://schemas.microsoft.com/office/drawing/2014/main" id="{48317D21-6C90-44B7-ABC2-F8C4E0C79422}"/>
              </a:ext>
            </a:extLst>
          </p:cNvPr>
          <p:cNvPicPr>
            <a:picLocks noChangeAspect="1"/>
          </p:cNvPicPr>
          <p:nvPr/>
        </p:nvPicPr>
        <p:blipFill>
          <a:blip r:embed="rId4"/>
          <a:stretch>
            <a:fillRect/>
          </a:stretch>
        </p:blipFill>
        <p:spPr>
          <a:xfrm>
            <a:off x="4209784" y="1779719"/>
            <a:ext cx="4934216" cy="5078281"/>
          </a:xfrm>
          <a:prstGeom prst="rect">
            <a:avLst/>
          </a:prstGeom>
        </p:spPr>
      </p:pic>
      <p:pic>
        <p:nvPicPr>
          <p:cNvPr id="3" name="Рисунок 2"/>
          <p:cNvPicPr>
            <a:picLocks noChangeAspect="1"/>
          </p:cNvPicPr>
          <p:nvPr/>
        </p:nvPicPr>
        <p:blipFill>
          <a:blip r:embed="rId5"/>
          <a:stretch>
            <a:fillRect/>
          </a:stretch>
        </p:blipFill>
        <p:spPr>
          <a:xfrm>
            <a:off x="8717" y="7070"/>
            <a:ext cx="9135283" cy="1772649"/>
          </a:xfrm>
          <a:prstGeom prst="rect">
            <a:avLst/>
          </a:prstGeom>
        </p:spPr>
      </p:pic>
    </p:spTree>
    <p:extLst>
      <p:ext uri="{BB962C8B-B14F-4D97-AF65-F5344CB8AC3E}">
        <p14:creationId xmlns:p14="http://schemas.microsoft.com/office/powerpoint/2010/main" val="3040564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Академия управления\фото1\фон.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10800000">
            <a:off x="5422362" y="929258"/>
            <a:ext cx="3721639" cy="514350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67544" y="1232756"/>
            <a:ext cx="8280920" cy="1332148"/>
          </a:xfrm>
          <a:prstGeom prst="rect">
            <a:avLst/>
          </a:prstGeom>
          <a:solidFill>
            <a:srgbClr val="182C7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endParaRPr lang="ru-RU">
              <a:solidFill>
                <a:prstClr val="white"/>
              </a:solidFill>
              <a:latin typeface="Calibri"/>
            </a:endParaRPr>
          </a:p>
        </p:txBody>
      </p:sp>
      <p:sp>
        <p:nvSpPr>
          <p:cNvPr id="6" name="TextBox 5"/>
          <p:cNvSpPr txBox="1"/>
          <p:nvPr/>
        </p:nvSpPr>
        <p:spPr>
          <a:xfrm>
            <a:off x="719313" y="1483332"/>
            <a:ext cx="7848872" cy="830997"/>
          </a:xfrm>
          <a:prstGeom prst="rect">
            <a:avLst/>
          </a:prstGeom>
          <a:noFill/>
        </p:spPr>
        <p:txBody>
          <a:bodyPr wrap="square" rtlCol="0">
            <a:spAutoFit/>
          </a:bodyPr>
          <a:lstStyle/>
          <a:p>
            <a:pPr fontAlgn="auto">
              <a:spcBef>
                <a:spcPts val="0"/>
              </a:spcBef>
              <a:spcAft>
                <a:spcPts val="0"/>
              </a:spcAft>
            </a:pPr>
            <a:r>
              <a:rPr lang="ru-RU" sz="2400" b="1" dirty="0">
                <a:solidFill>
                  <a:prstClr val="white"/>
                </a:solidFill>
                <a:effectLst>
                  <a:outerShdw blurRad="38100" dist="38100" dir="2700000" algn="tl">
                    <a:srgbClr val="000000">
                      <a:alpha val="43137"/>
                    </a:srgbClr>
                  </a:outerShdw>
                </a:effectLst>
                <a:latin typeface="Calibri"/>
              </a:rPr>
              <a:t>НАРАЩИВАНИЕ ЭКОНОМИЧЕСКОГО ПОТЕНЦИАЛА ЗА СЧЕТ РОСТА ВАЛОВОГО РЕГИОНАЛЬНОГО ПРОДУКТА </a:t>
            </a:r>
          </a:p>
        </p:txBody>
      </p:sp>
      <p:sp>
        <p:nvSpPr>
          <p:cNvPr id="8" name="Прямоугольник 7"/>
          <p:cNvSpPr/>
          <p:nvPr/>
        </p:nvSpPr>
        <p:spPr>
          <a:xfrm rot="5400000">
            <a:off x="385697" y="5199602"/>
            <a:ext cx="200206" cy="971600"/>
          </a:xfrm>
          <a:prstGeom prst="rect">
            <a:avLst/>
          </a:prstGeom>
          <a:solidFill>
            <a:srgbClr val="182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a:solidFill>
                <a:prstClr val="white"/>
              </a:solidFill>
              <a:latin typeface="Calibri"/>
            </a:endParaRPr>
          </a:p>
        </p:txBody>
      </p:sp>
      <p:pic>
        <p:nvPicPr>
          <p:cNvPr id="2" name="Picture 2" descr="D:\Академия управления\2026\февраль\пиктограммы\1771743709266-019c8427-1411-7458-b9fd-953b5f956063.png"/>
          <p:cNvPicPr>
            <a:picLocks noChangeAspect="1" noChangeArrowheads="1"/>
          </p:cNvPicPr>
          <p:nvPr/>
        </p:nvPicPr>
        <p:blipFill rotWithShape="1">
          <a:blip r:embed="rId3">
            <a:extLst>
              <a:ext uri="{28A0092B-C50C-407E-A947-70E740481C1C}">
                <a14:useLocalDpi xmlns:a14="http://schemas.microsoft.com/office/drawing/2010/main" val="0"/>
              </a:ext>
            </a:extLst>
          </a:blip>
          <a:srcRect l="3655" t="8386" r="47623" b="50320"/>
          <a:stretch/>
        </p:blipFill>
        <p:spPr bwMode="auto">
          <a:xfrm>
            <a:off x="39935" y="2708921"/>
            <a:ext cx="2105021" cy="17840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Академия управления\2026\февраль\пиктограммы\1771743709266-019c8427-1411-7458-b9fd-953b5f956063.png"/>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8706" r="1278" b="50000"/>
          <a:stretch/>
        </p:blipFill>
        <p:spPr bwMode="auto">
          <a:xfrm>
            <a:off x="183951" y="4077073"/>
            <a:ext cx="2105021" cy="1784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Академия управления\2026\февраль\пиктограммы\1771743709266-019c8427-1411-7458-b9fd-953b5f956063.png"/>
          <p:cNvPicPr>
            <a:picLocks noChangeAspect="1" noChangeArrowheads="1"/>
          </p:cNvPicPr>
          <p:nvPr/>
        </p:nvPicPr>
        <p:blipFill rotWithShape="1">
          <a:blip r:embed="rId3">
            <a:extLst>
              <a:ext uri="{28A0092B-C50C-407E-A947-70E740481C1C}">
                <a14:useLocalDpi xmlns:a14="http://schemas.microsoft.com/office/drawing/2010/main" val="0"/>
              </a:ext>
            </a:extLst>
          </a:blip>
          <a:srcRect l="1299" t="51667" r="49979" b="7039"/>
          <a:stretch/>
        </p:blipFill>
        <p:spPr bwMode="auto">
          <a:xfrm>
            <a:off x="3923929" y="2740786"/>
            <a:ext cx="2105021" cy="17840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Академия управления\2026\февраль\пиктограммы\1771743709266-019c8427-1411-7458-b9fd-953b5f956063.png"/>
          <p:cNvPicPr>
            <a:picLocks noChangeAspect="1" noChangeArrowheads="1"/>
          </p:cNvPicPr>
          <p:nvPr/>
        </p:nvPicPr>
        <p:blipFill rotWithShape="1">
          <a:blip r:embed="rId3">
            <a:extLst>
              <a:ext uri="{28A0092B-C50C-407E-A947-70E740481C1C}">
                <a14:useLocalDpi xmlns:a14="http://schemas.microsoft.com/office/drawing/2010/main" val="0"/>
              </a:ext>
            </a:extLst>
          </a:blip>
          <a:srcRect l="47067" t="52815" r="4211" b="5891"/>
          <a:stretch/>
        </p:blipFill>
        <p:spPr bwMode="auto">
          <a:xfrm>
            <a:off x="3995678" y="4125321"/>
            <a:ext cx="2105021" cy="178408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835696" y="2924945"/>
            <a:ext cx="2762446" cy="646331"/>
          </a:xfrm>
          <a:prstGeom prst="rect">
            <a:avLst/>
          </a:prstGeom>
        </p:spPr>
        <p:txBody>
          <a:bodyPr wrap="square">
            <a:spAutoFit/>
          </a:bodyPr>
          <a:lstStyle/>
          <a:p>
            <a:pPr fontAlgn="auto">
              <a:spcBef>
                <a:spcPts val="0"/>
              </a:spcBef>
              <a:spcAft>
                <a:spcPts val="0"/>
              </a:spcAft>
            </a:pPr>
            <a:r>
              <a:rPr lang="ru-RU" b="1" dirty="0">
                <a:solidFill>
                  <a:prstClr val="black"/>
                </a:solidFill>
                <a:latin typeface="Calibri"/>
              </a:rPr>
              <a:t>Рост </a:t>
            </a:r>
            <a:r>
              <a:rPr lang="ru-RU" dirty="0">
                <a:solidFill>
                  <a:prstClr val="black"/>
                </a:solidFill>
                <a:latin typeface="Calibri"/>
              </a:rPr>
              <a:t>в 6 из 7 регионов (кроме Витебской обл.)</a:t>
            </a:r>
          </a:p>
        </p:txBody>
      </p:sp>
      <p:sp>
        <p:nvSpPr>
          <p:cNvPr id="13" name="Прямоугольник 12"/>
          <p:cNvSpPr/>
          <p:nvPr/>
        </p:nvSpPr>
        <p:spPr>
          <a:xfrm>
            <a:off x="1835696" y="3501009"/>
            <a:ext cx="2573960" cy="646331"/>
          </a:xfrm>
          <a:prstGeom prst="rect">
            <a:avLst/>
          </a:prstGeom>
        </p:spPr>
        <p:txBody>
          <a:bodyPr wrap="square">
            <a:spAutoFit/>
          </a:bodyPr>
          <a:lstStyle/>
          <a:p>
            <a:pPr fontAlgn="auto">
              <a:spcBef>
                <a:spcPts val="0"/>
              </a:spcBef>
              <a:spcAft>
                <a:spcPts val="0"/>
              </a:spcAft>
            </a:pPr>
            <a:r>
              <a:rPr lang="ru-RU" b="1" dirty="0">
                <a:solidFill>
                  <a:prstClr val="black"/>
                </a:solidFill>
                <a:latin typeface="Calibri"/>
              </a:rPr>
              <a:t>+1,8% </a:t>
            </a:r>
            <a:r>
              <a:rPr lang="ru-RU" dirty="0">
                <a:solidFill>
                  <a:prstClr val="black"/>
                </a:solidFill>
                <a:latin typeface="Calibri"/>
              </a:rPr>
              <a:t>(Могилевская) – </a:t>
            </a:r>
            <a:r>
              <a:rPr lang="ru-RU" b="1" dirty="0">
                <a:solidFill>
                  <a:prstClr val="black"/>
                </a:solidFill>
                <a:latin typeface="Calibri"/>
              </a:rPr>
              <a:t>+21,8% </a:t>
            </a:r>
            <a:r>
              <a:rPr lang="ru-RU" dirty="0">
                <a:solidFill>
                  <a:prstClr val="black"/>
                </a:solidFill>
                <a:latin typeface="Calibri"/>
              </a:rPr>
              <a:t>(Брестская)</a:t>
            </a:r>
          </a:p>
        </p:txBody>
      </p:sp>
      <p:sp>
        <p:nvSpPr>
          <p:cNvPr id="14" name="Прямоугольник 13"/>
          <p:cNvSpPr/>
          <p:nvPr/>
        </p:nvSpPr>
        <p:spPr>
          <a:xfrm>
            <a:off x="1835696" y="4397693"/>
            <a:ext cx="2762446" cy="369332"/>
          </a:xfrm>
          <a:prstGeom prst="rect">
            <a:avLst/>
          </a:prstGeom>
        </p:spPr>
        <p:txBody>
          <a:bodyPr wrap="square">
            <a:spAutoFit/>
          </a:bodyPr>
          <a:lstStyle/>
          <a:p>
            <a:pPr fontAlgn="auto">
              <a:spcBef>
                <a:spcPts val="0"/>
              </a:spcBef>
              <a:spcAft>
                <a:spcPts val="0"/>
              </a:spcAft>
            </a:pPr>
            <a:r>
              <a:rPr lang="ru-RU" b="1" dirty="0">
                <a:solidFill>
                  <a:prstClr val="black"/>
                </a:solidFill>
                <a:latin typeface="Calibri"/>
              </a:rPr>
              <a:t>Рост </a:t>
            </a:r>
            <a:r>
              <a:rPr lang="ru-RU" dirty="0">
                <a:solidFill>
                  <a:prstClr val="black"/>
                </a:solidFill>
                <a:latin typeface="Calibri"/>
              </a:rPr>
              <a:t>во всех регионах</a:t>
            </a:r>
          </a:p>
        </p:txBody>
      </p:sp>
      <p:sp>
        <p:nvSpPr>
          <p:cNvPr id="15" name="Прямоугольник 14"/>
          <p:cNvSpPr/>
          <p:nvPr/>
        </p:nvSpPr>
        <p:spPr>
          <a:xfrm>
            <a:off x="1835696" y="4797804"/>
            <a:ext cx="2573960" cy="646331"/>
          </a:xfrm>
          <a:prstGeom prst="rect">
            <a:avLst/>
          </a:prstGeom>
        </p:spPr>
        <p:txBody>
          <a:bodyPr wrap="square">
            <a:spAutoFit/>
          </a:bodyPr>
          <a:lstStyle/>
          <a:p>
            <a:pPr fontAlgn="auto">
              <a:spcBef>
                <a:spcPts val="0"/>
              </a:spcBef>
              <a:spcAft>
                <a:spcPts val="0"/>
              </a:spcAft>
            </a:pPr>
            <a:r>
              <a:rPr lang="ru-RU" b="1" dirty="0">
                <a:solidFill>
                  <a:prstClr val="black"/>
                </a:solidFill>
                <a:latin typeface="Calibri"/>
              </a:rPr>
              <a:t>+2,2% </a:t>
            </a:r>
            <a:r>
              <a:rPr lang="ru-RU" dirty="0">
                <a:solidFill>
                  <a:prstClr val="black"/>
                </a:solidFill>
                <a:latin typeface="Calibri"/>
              </a:rPr>
              <a:t>(</a:t>
            </a:r>
            <a:r>
              <a:rPr lang="ru-RU" dirty="0" err="1">
                <a:solidFill>
                  <a:prstClr val="black"/>
                </a:solidFill>
                <a:latin typeface="Calibri"/>
              </a:rPr>
              <a:t>г.Минск</a:t>
            </a:r>
            <a:r>
              <a:rPr lang="ru-RU" dirty="0">
                <a:solidFill>
                  <a:prstClr val="black"/>
                </a:solidFill>
                <a:latin typeface="Calibri"/>
              </a:rPr>
              <a:t>) – </a:t>
            </a:r>
            <a:br>
              <a:rPr lang="ru-RU" dirty="0">
                <a:solidFill>
                  <a:prstClr val="black"/>
                </a:solidFill>
                <a:latin typeface="Calibri"/>
              </a:rPr>
            </a:br>
            <a:r>
              <a:rPr lang="ru-RU" b="1" dirty="0">
                <a:solidFill>
                  <a:prstClr val="black"/>
                </a:solidFill>
                <a:latin typeface="Calibri"/>
              </a:rPr>
              <a:t>+28,1% </a:t>
            </a:r>
            <a:r>
              <a:rPr lang="ru-RU" dirty="0">
                <a:solidFill>
                  <a:prstClr val="black"/>
                </a:solidFill>
                <a:latin typeface="Calibri"/>
              </a:rPr>
              <a:t>(Витебская)</a:t>
            </a:r>
          </a:p>
        </p:txBody>
      </p:sp>
      <p:sp>
        <p:nvSpPr>
          <p:cNvPr id="16" name="Прямоугольник 15"/>
          <p:cNvSpPr/>
          <p:nvPr/>
        </p:nvSpPr>
        <p:spPr>
          <a:xfrm>
            <a:off x="5805163" y="2924945"/>
            <a:ext cx="3059832" cy="646331"/>
          </a:xfrm>
          <a:prstGeom prst="rect">
            <a:avLst/>
          </a:prstGeom>
        </p:spPr>
        <p:txBody>
          <a:bodyPr wrap="square">
            <a:spAutoFit/>
          </a:bodyPr>
          <a:lstStyle/>
          <a:p>
            <a:pPr fontAlgn="auto">
              <a:spcBef>
                <a:spcPts val="0"/>
              </a:spcBef>
              <a:spcAft>
                <a:spcPts val="0"/>
              </a:spcAft>
            </a:pPr>
            <a:r>
              <a:rPr lang="ru-RU" b="1" dirty="0">
                <a:solidFill>
                  <a:prstClr val="black"/>
                </a:solidFill>
                <a:latin typeface="Calibri"/>
              </a:rPr>
              <a:t>Рост</a:t>
            </a:r>
            <a:r>
              <a:rPr lang="ru-RU" dirty="0">
                <a:solidFill>
                  <a:prstClr val="black"/>
                </a:solidFill>
                <a:latin typeface="Calibri"/>
              </a:rPr>
              <a:t> в 4 из 6 областей (кроме Витебской и Гомельской)</a:t>
            </a:r>
          </a:p>
        </p:txBody>
      </p:sp>
      <p:sp>
        <p:nvSpPr>
          <p:cNvPr id="17" name="Прямоугольник 16"/>
          <p:cNvSpPr/>
          <p:nvPr/>
        </p:nvSpPr>
        <p:spPr>
          <a:xfrm>
            <a:off x="5805163" y="3501009"/>
            <a:ext cx="2573960" cy="646331"/>
          </a:xfrm>
          <a:prstGeom prst="rect">
            <a:avLst/>
          </a:prstGeom>
        </p:spPr>
        <p:txBody>
          <a:bodyPr wrap="square">
            <a:spAutoFit/>
          </a:bodyPr>
          <a:lstStyle/>
          <a:p>
            <a:pPr fontAlgn="auto">
              <a:spcBef>
                <a:spcPts val="0"/>
              </a:spcBef>
              <a:spcAft>
                <a:spcPts val="0"/>
              </a:spcAft>
            </a:pPr>
            <a:r>
              <a:rPr lang="ru-RU" b="1" dirty="0">
                <a:solidFill>
                  <a:prstClr val="black"/>
                </a:solidFill>
                <a:latin typeface="Calibri"/>
              </a:rPr>
              <a:t>+0,9% </a:t>
            </a:r>
            <a:r>
              <a:rPr lang="ru-RU" dirty="0">
                <a:solidFill>
                  <a:prstClr val="black"/>
                </a:solidFill>
                <a:latin typeface="Calibri"/>
              </a:rPr>
              <a:t>(Минская) – </a:t>
            </a:r>
            <a:r>
              <a:rPr lang="ru-RU" b="1" dirty="0">
                <a:solidFill>
                  <a:prstClr val="black"/>
                </a:solidFill>
                <a:latin typeface="Calibri"/>
              </a:rPr>
              <a:t>+11,7% </a:t>
            </a:r>
            <a:r>
              <a:rPr lang="ru-RU" dirty="0">
                <a:solidFill>
                  <a:prstClr val="black"/>
                </a:solidFill>
                <a:latin typeface="Calibri"/>
              </a:rPr>
              <a:t>(Брестская)</a:t>
            </a:r>
          </a:p>
        </p:txBody>
      </p:sp>
      <p:sp>
        <p:nvSpPr>
          <p:cNvPr id="18" name="Прямоугольник 17"/>
          <p:cNvSpPr/>
          <p:nvPr/>
        </p:nvSpPr>
        <p:spPr>
          <a:xfrm>
            <a:off x="5805739" y="4293097"/>
            <a:ext cx="2762446" cy="646331"/>
          </a:xfrm>
          <a:prstGeom prst="rect">
            <a:avLst/>
          </a:prstGeom>
        </p:spPr>
        <p:txBody>
          <a:bodyPr wrap="square">
            <a:spAutoFit/>
          </a:bodyPr>
          <a:lstStyle/>
          <a:p>
            <a:pPr fontAlgn="auto">
              <a:spcBef>
                <a:spcPts val="0"/>
              </a:spcBef>
              <a:spcAft>
                <a:spcPts val="0"/>
              </a:spcAft>
            </a:pPr>
            <a:r>
              <a:rPr lang="ru-RU" b="1" dirty="0">
                <a:solidFill>
                  <a:prstClr val="black"/>
                </a:solidFill>
                <a:latin typeface="Calibri"/>
              </a:rPr>
              <a:t>Рост</a:t>
            </a:r>
            <a:r>
              <a:rPr lang="ru-RU" dirty="0">
                <a:solidFill>
                  <a:prstClr val="black"/>
                </a:solidFill>
                <a:latin typeface="Calibri"/>
              </a:rPr>
              <a:t> кроме Гомельской и Гродненской областей</a:t>
            </a:r>
          </a:p>
        </p:txBody>
      </p:sp>
      <p:sp>
        <p:nvSpPr>
          <p:cNvPr id="19" name="Прямоугольник 18"/>
          <p:cNvSpPr/>
          <p:nvPr/>
        </p:nvSpPr>
        <p:spPr>
          <a:xfrm>
            <a:off x="5805163" y="4870902"/>
            <a:ext cx="2573960" cy="646331"/>
          </a:xfrm>
          <a:prstGeom prst="rect">
            <a:avLst/>
          </a:prstGeom>
        </p:spPr>
        <p:txBody>
          <a:bodyPr wrap="square">
            <a:spAutoFit/>
          </a:bodyPr>
          <a:lstStyle/>
          <a:p>
            <a:pPr fontAlgn="auto">
              <a:spcBef>
                <a:spcPts val="0"/>
              </a:spcBef>
              <a:spcAft>
                <a:spcPts val="0"/>
              </a:spcAft>
            </a:pPr>
            <a:r>
              <a:rPr lang="ru-RU" b="1" dirty="0">
                <a:solidFill>
                  <a:prstClr val="black"/>
                </a:solidFill>
                <a:latin typeface="Calibri"/>
              </a:rPr>
              <a:t>+3,0% </a:t>
            </a:r>
            <a:r>
              <a:rPr lang="ru-RU" dirty="0">
                <a:solidFill>
                  <a:prstClr val="black"/>
                </a:solidFill>
                <a:latin typeface="Calibri"/>
              </a:rPr>
              <a:t>(Витебская) – </a:t>
            </a:r>
            <a:r>
              <a:rPr lang="ru-RU" b="1" dirty="0">
                <a:solidFill>
                  <a:prstClr val="black"/>
                </a:solidFill>
                <a:latin typeface="Calibri"/>
              </a:rPr>
              <a:t>+41,0% </a:t>
            </a:r>
            <a:r>
              <a:rPr lang="ru-RU" dirty="0">
                <a:solidFill>
                  <a:prstClr val="black"/>
                </a:solidFill>
                <a:latin typeface="Calibri"/>
              </a:rPr>
              <a:t>(Могилевская)</a:t>
            </a:r>
          </a:p>
        </p:txBody>
      </p:sp>
    </p:spTree>
    <p:extLst>
      <p:ext uri="{BB962C8B-B14F-4D97-AF65-F5344CB8AC3E}">
        <p14:creationId xmlns:p14="http://schemas.microsoft.com/office/powerpoint/2010/main" val="1434917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B8549C00-E740-FBE6-A952-669570FBEC7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71" y="-54381"/>
            <a:ext cx="12288759" cy="6912381"/>
          </a:xfrm>
        </p:spPr>
      </p:pic>
      <p:sp>
        <p:nvSpPr>
          <p:cNvPr id="2" name="TextBox 1">
            <a:extLst>
              <a:ext uri="{FF2B5EF4-FFF2-40B4-BE49-F238E27FC236}">
                <a16:creationId xmlns:a16="http://schemas.microsoft.com/office/drawing/2014/main" id="{F49BC6C2-9539-F483-3275-ACAFFD18A317}"/>
              </a:ext>
            </a:extLst>
          </p:cNvPr>
          <p:cNvSpPr txBox="1"/>
          <p:nvPr/>
        </p:nvSpPr>
        <p:spPr>
          <a:xfrm>
            <a:off x="755269" y="2695935"/>
            <a:ext cx="6902246" cy="1617302"/>
          </a:xfrm>
          <a:prstGeom prst="rect">
            <a:avLst/>
          </a:prstGeom>
          <a:noFill/>
        </p:spPr>
        <p:txBody>
          <a:bodyPr wrap="square" rtlCol="0">
            <a:spAutoFit/>
          </a:bodyPr>
          <a:lstStyle/>
          <a:p>
            <a:pPr algn="ctr">
              <a:lnSpc>
                <a:spcPct val="115000"/>
              </a:lnSpc>
            </a:pPr>
            <a:r>
              <a:rPr lang="ru-RU" sz="4500" b="1" dirty="0">
                <a:latin typeface="Arial" panose="020B0604020202020204" pitchFamily="34" charset="0"/>
                <a:cs typeface="Arial" panose="020B0604020202020204" pitchFamily="34" charset="0"/>
              </a:rPr>
              <a:t>СПАСИБО </a:t>
            </a:r>
            <a:br>
              <a:rPr lang="ru-RU" sz="4500" b="1" dirty="0">
                <a:latin typeface="Arial" panose="020B0604020202020204" pitchFamily="34" charset="0"/>
                <a:cs typeface="Arial" panose="020B0604020202020204" pitchFamily="34" charset="0"/>
              </a:rPr>
            </a:br>
            <a:r>
              <a:rPr lang="ru-RU" sz="4500" b="1" dirty="0">
                <a:latin typeface="Arial" panose="020B0604020202020204" pitchFamily="34" charset="0"/>
                <a:cs typeface="Arial" panose="020B0604020202020204" pitchFamily="34" charset="0"/>
              </a:rPr>
              <a:t>ЗА ВНИМАНИЕ </a:t>
            </a:r>
          </a:p>
        </p:txBody>
      </p:sp>
    </p:spTree>
    <p:extLst>
      <p:ext uri="{BB962C8B-B14F-4D97-AF65-F5344CB8AC3E}">
        <p14:creationId xmlns:p14="http://schemas.microsoft.com/office/powerpoint/2010/main" val="2901220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7A72AEDA-677A-4567-8CFE-5751955B65E6}"/>
              </a:ext>
            </a:extLst>
          </p:cNvPr>
          <p:cNvSpPr>
            <a:spLocks noGrp="1"/>
          </p:cNvSpPr>
          <p:nvPr>
            <p:ph type="ctrTitle"/>
          </p:nvPr>
        </p:nvSpPr>
        <p:spPr>
          <a:xfrm>
            <a:off x="16142" y="188640"/>
            <a:ext cx="9127858" cy="792088"/>
          </a:xfrm>
        </p:spPr>
        <p:txBody>
          <a:bodyPr>
            <a:noAutofit/>
          </a:bodyPr>
          <a:lstStyle/>
          <a:p>
            <a:pPr algn="ctr"/>
            <a:r>
              <a:rPr lang="ru-RU" sz="4800" b="1" i="1" dirty="0">
                <a:solidFill>
                  <a:srgbClr val="AC0039"/>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Межрегиональные диспропорции</a:t>
            </a:r>
          </a:p>
        </p:txBody>
      </p:sp>
      <p:pic>
        <p:nvPicPr>
          <p:cNvPr id="6" name="Рисунок 5">
            <a:extLst>
              <a:ext uri="{FF2B5EF4-FFF2-40B4-BE49-F238E27FC236}">
                <a16:creationId xmlns:a16="http://schemas.microsoft.com/office/drawing/2014/main" id="{6C3CBBE8-8F45-47CA-AC94-4D07757A6402}"/>
              </a:ext>
            </a:extLst>
          </p:cNvPr>
          <p:cNvPicPr>
            <a:picLocks noChangeAspect="1"/>
          </p:cNvPicPr>
          <p:nvPr/>
        </p:nvPicPr>
        <p:blipFill>
          <a:blip r:embed="rId3"/>
          <a:stretch>
            <a:fillRect/>
          </a:stretch>
        </p:blipFill>
        <p:spPr>
          <a:xfrm>
            <a:off x="-20370" y="1115157"/>
            <a:ext cx="9164370" cy="5742844"/>
          </a:xfrm>
          <a:prstGeom prst="rect">
            <a:avLst/>
          </a:prstGeom>
        </p:spPr>
      </p:pic>
    </p:spTree>
    <p:extLst>
      <p:ext uri="{BB962C8B-B14F-4D97-AF65-F5344CB8AC3E}">
        <p14:creationId xmlns:p14="http://schemas.microsoft.com/office/powerpoint/2010/main" val="863763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4246511-9200-4D62-948C-351D11CFA5A0}"/>
              </a:ext>
            </a:extLst>
          </p:cNvPr>
          <p:cNvPicPr>
            <a:picLocks noChangeAspect="1"/>
          </p:cNvPicPr>
          <p:nvPr/>
        </p:nvPicPr>
        <p:blipFill rotWithShape="1">
          <a:blip r:embed="rId3"/>
          <a:srcRect r="1927"/>
          <a:stretch/>
        </p:blipFill>
        <p:spPr>
          <a:xfrm>
            <a:off x="243698" y="44624"/>
            <a:ext cx="8656604" cy="6813376"/>
          </a:xfrm>
          <a:prstGeom prst="rect">
            <a:avLst/>
          </a:prstGeom>
        </p:spPr>
      </p:pic>
    </p:spTree>
    <p:extLst>
      <p:ext uri="{BB962C8B-B14F-4D97-AF65-F5344CB8AC3E}">
        <p14:creationId xmlns:p14="http://schemas.microsoft.com/office/powerpoint/2010/main" val="214880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a:stretch>
            <a:fillRect/>
          </a:stretch>
        </p:blipFill>
        <p:spPr>
          <a:xfrm>
            <a:off x="179512" y="0"/>
            <a:ext cx="737680" cy="6815919"/>
          </a:xfrm>
          <a:prstGeom prst="rect">
            <a:avLst/>
          </a:prstGeom>
        </p:spPr>
      </p:pic>
      <p:pic>
        <p:nvPicPr>
          <p:cNvPr id="6" name="Рисунок 5">
            <a:extLst>
              <a:ext uri="{FF2B5EF4-FFF2-40B4-BE49-F238E27FC236}">
                <a16:creationId xmlns:a16="http://schemas.microsoft.com/office/drawing/2014/main" id="{74B12383-E289-4056-8296-32A9846B7C58}"/>
              </a:ext>
            </a:extLst>
          </p:cNvPr>
          <p:cNvPicPr>
            <a:picLocks noChangeAspect="1"/>
          </p:cNvPicPr>
          <p:nvPr/>
        </p:nvPicPr>
        <p:blipFill rotWithShape="1">
          <a:blip r:embed="rId4"/>
          <a:srcRect l="664"/>
          <a:stretch/>
        </p:blipFill>
        <p:spPr>
          <a:xfrm>
            <a:off x="917192" y="59439"/>
            <a:ext cx="8138547" cy="3600400"/>
          </a:xfrm>
          <a:prstGeom prst="rect">
            <a:avLst/>
          </a:prstGeom>
        </p:spPr>
      </p:pic>
      <p:pic>
        <p:nvPicPr>
          <p:cNvPr id="2" name="Рисунок 1">
            <a:extLst>
              <a:ext uri="{FF2B5EF4-FFF2-40B4-BE49-F238E27FC236}">
                <a16:creationId xmlns:a16="http://schemas.microsoft.com/office/drawing/2014/main" id="{256C32D2-7819-416A-904D-2BC4967E3D9B}"/>
              </a:ext>
            </a:extLst>
          </p:cNvPr>
          <p:cNvPicPr>
            <a:picLocks noChangeAspect="1"/>
          </p:cNvPicPr>
          <p:nvPr/>
        </p:nvPicPr>
        <p:blipFill rotWithShape="1">
          <a:blip r:embed="rId5"/>
          <a:srcRect l="1923"/>
          <a:stretch/>
        </p:blipFill>
        <p:spPr>
          <a:xfrm>
            <a:off x="3347864" y="4005064"/>
            <a:ext cx="5707875" cy="2720294"/>
          </a:xfrm>
          <a:prstGeom prst="rect">
            <a:avLst/>
          </a:prstGeom>
        </p:spPr>
      </p:pic>
      <p:sp>
        <p:nvSpPr>
          <p:cNvPr id="4" name="Прямоугольник 3">
            <a:extLst>
              <a:ext uri="{FF2B5EF4-FFF2-40B4-BE49-F238E27FC236}">
                <a16:creationId xmlns:a16="http://schemas.microsoft.com/office/drawing/2014/main" id="{1F2C75CB-34F9-4D7D-8782-B7D48DA12E94}"/>
              </a:ext>
            </a:extLst>
          </p:cNvPr>
          <p:cNvSpPr/>
          <p:nvPr/>
        </p:nvSpPr>
        <p:spPr>
          <a:xfrm>
            <a:off x="1043608" y="3933056"/>
            <a:ext cx="3672408" cy="923330"/>
          </a:xfrm>
          <a:prstGeom prst="rect">
            <a:avLst/>
          </a:prstGeom>
        </p:spPr>
        <p:txBody>
          <a:bodyPr wrap="square">
            <a:spAutoFit/>
          </a:bodyPr>
          <a:lstStyle/>
          <a:p>
            <a:r>
              <a:rPr lang="ru-RU" i="1" dirty="0"/>
              <a:t>Доля сельского населения: </a:t>
            </a:r>
          </a:p>
          <a:p>
            <a:r>
              <a:rPr lang="ru-RU" i="1" dirty="0"/>
              <a:t>2005 г. – 28,1%</a:t>
            </a:r>
          </a:p>
          <a:p>
            <a:r>
              <a:rPr lang="ru-RU" i="1" dirty="0"/>
              <a:t>2025 г. – 21,1%</a:t>
            </a:r>
          </a:p>
        </p:txBody>
      </p:sp>
    </p:spTree>
    <p:extLst>
      <p:ext uri="{BB962C8B-B14F-4D97-AF65-F5344CB8AC3E}">
        <p14:creationId xmlns:p14="http://schemas.microsoft.com/office/powerpoint/2010/main" val="2581754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3CF4020-8A28-4449-A201-0ED9C9DB5437}"/>
              </a:ext>
            </a:extLst>
          </p:cNvPr>
          <p:cNvPicPr>
            <a:picLocks noChangeAspect="1"/>
          </p:cNvPicPr>
          <p:nvPr/>
        </p:nvPicPr>
        <p:blipFill>
          <a:blip r:embed="rId3"/>
          <a:stretch>
            <a:fillRect/>
          </a:stretch>
        </p:blipFill>
        <p:spPr>
          <a:xfrm>
            <a:off x="4283100" y="929590"/>
            <a:ext cx="4841537" cy="5928410"/>
          </a:xfrm>
          <a:prstGeom prst="rect">
            <a:avLst/>
          </a:prstGeom>
        </p:spPr>
      </p:pic>
      <p:pic>
        <p:nvPicPr>
          <p:cNvPr id="3" name="Рисунок 2">
            <a:extLst>
              <a:ext uri="{FF2B5EF4-FFF2-40B4-BE49-F238E27FC236}">
                <a16:creationId xmlns:a16="http://schemas.microsoft.com/office/drawing/2014/main" id="{DEAA03F6-BB7B-4ABB-9599-025B0BC363FA}"/>
              </a:ext>
            </a:extLst>
          </p:cNvPr>
          <p:cNvPicPr>
            <a:picLocks noChangeAspect="1"/>
          </p:cNvPicPr>
          <p:nvPr/>
        </p:nvPicPr>
        <p:blipFill>
          <a:blip r:embed="rId4"/>
          <a:stretch>
            <a:fillRect/>
          </a:stretch>
        </p:blipFill>
        <p:spPr>
          <a:xfrm>
            <a:off x="19363" y="906345"/>
            <a:ext cx="4191408" cy="5951655"/>
          </a:xfrm>
          <a:prstGeom prst="rect">
            <a:avLst/>
          </a:prstGeom>
        </p:spPr>
      </p:pic>
      <p:sp>
        <p:nvSpPr>
          <p:cNvPr id="8" name="Заголовок 1">
            <a:extLst>
              <a:ext uri="{FF2B5EF4-FFF2-40B4-BE49-F238E27FC236}">
                <a16:creationId xmlns:a16="http://schemas.microsoft.com/office/drawing/2014/main" id="{4A7FBF0E-2638-4F7D-904E-CA88AE6EC15F}"/>
              </a:ext>
            </a:extLst>
          </p:cNvPr>
          <p:cNvSpPr>
            <a:spLocks noGrp="1"/>
          </p:cNvSpPr>
          <p:nvPr>
            <p:ph type="ctrTitle"/>
          </p:nvPr>
        </p:nvSpPr>
        <p:spPr>
          <a:xfrm>
            <a:off x="19363" y="157147"/>
            <a:ext cx="9105274" cy="695072"/>
          </a:xfrm>
        </p:spPr>
        <p:txBody>
          <a:bodyPr>
            <a:noAutofit/>
          </a:bodyPr>
          <a:lstStyle/>
          <a:p>
            <a:pPr algn="ctr" eaLnBrk="1" hangingPunct="1"/>
            <a:r>
              <a:rPr lang="ru-RU" sz="6000" b="1" kern="1200" dirty="0">
                <a:solidFill>
                  <a:srgbClr val="FF972F"/>
                </a:solidFill>
                <a:effectLst>
                  <a:outerShdw blurRad="38100" dist="38100" dir="2700000" algn="tl">
                    <a:srgbClr val="000000">
                      <a:alpha val="43137"/>
                    </a:srgbClr>
                  </a:outerShdw>
                </a:effectLst>
                <a:latin typeface="Bahnschrift SemiBold Condensed" panose="020B0502040204020203" pitchFamily="34" charset="0"/>
                <a:ea typeface="+mn-ea"/>
                <a:cs typeface="+mn-cs"/>
              </a:rPr>
              <a:t>Пригороды: фактор пристоличья  </a:t>
            </a:r>
          </a:p>
        </p:txBody>
      </p:sp>
      <p:pic>
        <p:nvPicPr>
          <p:cNvPr id="4" name="Рисунок 3">
            <a:extLst>
              <a:ext uri="{FF2B5EF4-FFF2-40B4-BE49-F238E27FC236}">
                <a16:creationId xmlns:a16="http://schemas.microsoft.com/office/drawing/2014/main" id="{E32D8823-0AAB-46C8-A787-F7C48275E119}"/>
              </a:ext>
            </a:extLst>
          </p:cNvPr>
          <p:cNvPicPr>
            <a:picLocks noChangeAspect="1"/>
          </p:cNvPicPr>
          <p:nvPr/>
        </p:nvPicPr>
        <p:blipFill rotWithShape="1">
          <a:blip r:embed="rId5"/>
          <a:srcRect t="27996"/>
          <a:stretch/>
        </p:blipFill>
        <p:spPr>
          <a:xfrm>
            <a:off x="2411760" y="1556792"/>
            <a:ext cx="1371791" cy="185203"/>
          </a:xfrm>
          <a:prstGeom prst="rect">
            <a:avLst/>
          </a:prstGeom>
        </p:spPr>
      </p:pic>
    </p:spTree>
    <p:extLst>
      <p:ext uri="{BB962C8B-B14F-4D97-AF65-F5344CB8AC3E}">
        <p14:creationId xmlns:p14="http://schemas.microsoft.com/office/powerpoint/2010/main" val="283260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7FBF0E-2638-4F7D-904E-CA88AE6EC15F}"/>
              </a:ext>
            </a:extLst>
          </p:cNvPr>
          <p:cNvSpPr>
            <a:spLocks noGrp="1"/>
          </p:cNvSpPr>
          <p:nvPr>
            <p:ph type="ctrTitle"/>
          </p:nvPr>
        </p:nvSpPr>
        <p:spPr>
          <a:xfrm>
            <a:off x="664893" y="555914"/>
            <a:ext cx="8368193" cy="1415152"/>
          </a:xfrm>
        </p:spPr>
        <p:txBody>
          <a:bodyPr>
            <a:noAutofit/>
          </a:bodyPr>
          <a:lstStyle/>
          <a:p>
            <a:pPr algn="ctr" eaLnBrk="1" hangingPunct="1"/>
            <a:r>
              <a:rPr lang="ru-RU" sz="6000" b="1" kern="1200" dirty="0">
                <a:solidFill>
                  <a:srgbClr val="FF972F"/>
                </a:solidFill>
                <a:effectLst>
                  <a:outerShdw blurRad="38100" dist="38100" dir="2700000" algn="tl">
                    <a:srgbClr val="000000">
                      <a:alpha val="43137"/>
                    </a:srgbClr>
                  </a:outerShdw>
                </a:effectLst>
                <a:latin typeface="Bahnschrift SemiBold Condensed" panose="020B0502040204020203" pitchFamily="34" charset="0"/>
                <a:ea typeface="+mn-ea"/>
                <a:cs typeface="+mn-cs"/>
              </a:rPr>
              <a:t>Сколько в Минской области сельчан и почему?  </a:t>
            </a:r>
          </a:p>
        </p:txBody>
      </p:sp>
      <p:pic>
        <p:nvPicPr>
          <p:cNvPr id="2" name="Рисунок 1"/>
          <p:cNvPicPr>
            <a:picLocks noChangeAspect="1"/>
          </p:cNvPicPr>
          <p:nvPr/>
        </p:nvPicPr>
        <p:blipFill>
          <a:blip r:embed="rId3"/>
          <a:stretch>
            <a:fillRect/>
          </a:stretch>
        </p:blipFill>
        <p:spPr>
          <a:xfrm>
            <a:off x="755576" y="3119510"/>
            <a:ext cx="2556284" cy="2518130"/>
          </a:xfrm>
          <a:prstGeom prst="rect">
            <a:avLst/>
          </a:prstGeom>
        </p:spPr>
      </p:pic>
      <p:pic>
        <p:nvPicPr>
          <p:cNvPr id="6" name="Рисунок 5"/>
          <p:cNvPicPr>
            <a:picLocks noChangeAspect="1"/>
          </p:cNvPicPr>
          <p:nvPr/>
        </p:nvPicPr>
        <p:blipFill>
          <a:blip r:embed="rId4"/>
          <a:stretch>
            <a:fillRect/>
          </a:stretch>
        </p:blipFill>
        <p:spPr>
          <a:xfrm>
            <a:off x="2058196" y="5893858"/>
            <a:ext cx="3181794" cy="695422"/>
          </a:xfrm>
          <a:prstGeom prst="rect">
            <a:avLst/>
          </a:prstGeom>
        </p:spPr>
      </p:pic>
      <p:pic>
        <p:nvPicPr>
          <p:cNvPr id="9" name="Рисунок 8"/>
          <p:cNvPicPr>
            <a:picLocks noChangeAspect="1"/>
          </p:cNvPicPr>
          <p:nvPr/>
        </p:nvPicPr>
        <p:blipFill>
          <a:blip r:embed="rId5"/>
          <a:stretch>
            <a:fillRect/>
          </a:stretch>
        </p:blipFill>
        <p:spPr>
          <a:xfrm>
            <a:off x="0" y="2382147"/>
            <a:ext cx="2972215" cy="619211"/>
          </a:xfrm>
          <a:prstGeom prst="rect">
            <a:avLst/>
          </a:prstGeom>
        </p:spPr>
      </p:pic>
      <p:sp>
        <p:nvSpPr>
          <p:cNvPr id="10" name="Прямоугольник 9"/>
          <p:cNvSpPr/>
          <p:nvPr/>
        </p:nvSpPr>
        <p:spPr>
          <a:xfrm>
            <a:off x="3995936" y="2396641"/>
            <a:ext cx="5040559" cy="1200329"/>
          </a:xfrm>
          <a:prstGeom prst="rect">
            <a:avLst/>
          </a:prstGeom>
        </p:spPr>
        <p:txBody>
          <a:bodyPr wrap="square">
            <a:spAutoFit/>
          </a:bodyPr>
          <a:lstStyle/>
          <a:p>
            <a:r>
              <a:rPr lang="ru-RU" dirty="0"/>
              <a:t>В последние десять лет </a:t>
            </a:r>
          </a:p>
          <a:p>
            <a:r>
              <a:rPr lang="ru-RU" dirty="0"/>
              <a:t>население Минского района ежегодно увеличивается на 5-8 тыс. чел. (прирост в 2025 году – около 4 тысяч). </a:t>
            </a:r>
          </a:p>
        </p:txBody>
      </p:sp>
      <p:sp>
        <p:nvSpPr>
          <p:cNvPr id="11" name="Прямоугольник 10"/>
          <p:cNvSpPr/>
          <p:nvPr/>
        </p:nvSpPr>
        <p:spPr>
          <a:xfrm>
            <a:off x="3995936" y="4120169"/>
            <a:ext cx="4968552" cy="1200329"/>
          </a:xfrm>
          <a:prstGeom prst="rect">
            <a:avLst/>
          </a:prstGeom>
        </p:spPr>
        <p:txBody>
          <a:bodyPr wrap="square">
            <a:spAutoFit/>
          </a:bodyPr>
          <a:lstStyle/>
          <a:p>
            <a:r>
              <a:rPr lang="ru-RU" dirty="0"/>
              <a:t>В Минском районе наиболее высокие показатели плотности населения – </a:t>
            </a:r>
            <a:br>
              <a:rPr lang="ru-RU" dirty="0"/>
            </a:br>
            <a:r>
              <a:rPr lang="ru-RU" dirty="0"/>
              <a:t>128 чел/</a:t>
            </a:r>
            <a:r>
              <a:rPr lang="ru-RU" dirty="0" err="1"/>
              <a:t>кв</a:t>
            </a:r>
            <a:r>
              <a:rPr lang="ru-RU" dirty="0"/>
              <a:t> км. Для сравнения – </a:t>
            </a:r>
            <a:br>
              <a:rPr lang="ru-RU" dirty="0"/>
            </a:br>
            <a:r>
              <a:rPr lang="ru-RU" dirty="0"/>
              <a:t>в Березинском районе – 5 чел/</a:t>
            </a:r>
            <a:r>
              <a:rPr lang="ru-RU" dirty="0" err="1"/>
              <a:t>кв</a:t>
            </a:r>
            <a:r>
              <a:rPr lang="ru-RU" dirty="0"/>
              <a:t> км). </a:t>
            </a:r>
          </a:p>
        </p:txBody>
      </p:sp>
    </p:spTree>
    <p:extLst>
      <p:ext uri="{BB962C8B-B14F-4D97-AF65-F5344CB8AC3E}">
        <p14:creationId xmlns:p14="http://schemas.microsoft.com/office/powerpoint/2010/main" val="175396474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Затмение">
  <a:themeElements>
    <a:clrScheme name="Затмение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Затмение">
      <a:majorFont>
        <a:latin typeface="Arial"/>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Затмение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Затмение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Затмение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Затмение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Затмение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Затмение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Затмение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Затмение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Затмение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Затмение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Небеса">
  <a:themeElements>
    <a:clrScheme name="Синий">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Office_50521711_TF22566005_Win32" id="{DB0B3D7D-5501-4881-9053-FD3E0044D76F}" vid="{1E490896-0FA5-461F-BF0D-4266DBA81D01}"/>
    </a:ext>
  </a:extLst>
</a:theme>
</file>

<file path=ppt/theme/theme3.xml><?xml version="1.0" encoding="utf-8"?>
<a:theme xmlns:a="http://schemas.openxmlformats.org/drawingml/2006/main" name="1_Затмение">
  <a:themeElements>
    <a:clrScheme name="Затмение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Затмение">
      <a:majorFont>
        <a:latin typeface="Arial"/>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Затмение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Затмение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Затмение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Затмение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Затмение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Затмение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Затмение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Затмение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Затмение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Затмение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Небеса">
  <a:themeElements>
    <a:clrScheme name="Синий">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Office_50521711_TF22566005_Win32" id="{DB0B3D7D-5501-4881-9053-FD3E0044D76F}" vid="{1E490896-0FA5-461F-BF0D-4266DBA81D01}"/>
    </a:ext>
  </a:ext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Eclipse</Template>
  <TotalTime>28297</TotalTime>
  <Words>1034</Words>
  <Application>Microsoft Office PowerPoint</Application>
  <PresentationFormat>Экран (4:3)</PresentationFormat>
  <Paragraphs>135</Paragraphs>
  <Slides>44</Slides>
  <Notes>31</Notes>
  <HiddenSlides>0</HiddenSlides>
  <MMClips>0</MMClips>
  <ScaleCrop>false</ScaleCrop>
  <HeadingPairs>
    <vt:vector size="6" baseType="variant">
      <vt:variant>
        <vt:lpstr>Использованные шрифты</vt:lpstr>
      </vt:variant>
      <vt:variant>
        <vt:i4>13</vt:i4>
      </vt:variant>
      <vt:variant>
        <vt:lpstr>Тема</vt:lpstr>
      </vt:variant>
      <vt:variant>
        <vt:i4>5</vt:i4>
      </vt:variant>
      <vt:variant>
        <vt:lpstr>Заголовки слайдов</vt:lpstr>
      </vt:variant>
      <vt:variant>
        <vt:i4>44</vt:i4>
      </vt:variant>
    </vt:vector>
  </HeadingPairs>
  <TitlesOfParts>
    <vt:vector size="62" baseType="lpstr">
      <vt:lpstr>Arial</vt:lpstr>
      <vt:lpstr>Arial Black</vt:lpstr>
      <vt:lpstr>Bahnschrift SemiBold Condensed</vt:lpstr>
      <vt:lpstr>belta_f</vt:lpstr>
      <vt:lpstr>Calibri</vt:lpstr>
      <vt:lpstr>Calibri Light</vt:lpstr>
      <vt:lpstr>Inter</vt:lpstr>
      <vt:lpstr>Lato</vt:lpstr>
      <vt:lpstr>Open Sans</vt:lpstr>
      <vt:lpstr>Times New Roman</vt:lpstr>
      <vt:lpstr>ubuntu</vt:lpstr>
      <vt:lpstr>Verdana</vt:lpstr>
      <vt:lpstr>Wingdings</vt:lpstr>
      <vt:lpstr>Затмение</vt:lpstr>
      <vt:lpstr>1_Небеса</vt:lpstr>
      <vt:lpstr>1_Затмение</vt:lpstr>
      <vt:lpstr>Тема Office</vt:lpstr>
      <vt:lpstr>Небеса</vt:lpstr>
      <vt:lpstr>СОВРЕМЕННЫЕ ПОДХОДЫ К РАЗВИТИЮ РЕГИОНОВ</vt:lpstr>
      <vt:lpstr>ПСЭР 2021–2025:  приоритеты прошлой пятилетки  </vt:lpstr>
      <vt:lpstr>  ПСЭР 2026 – 2030:  приоритеты текущей пятилетки </vt:lpstr>
      <vt:lpstr>Презентация PowerPoint</vt:lpstr>
      <vt:lpstr>Межрегиональные диспропорции</vt:lpstr>
      <vt:lpstr>Презентация PowerPoint</vt:lpstr>
      <vt:lpstr>Презентация PowerPoint</vt:lpstr>
      <vt:lpstr>Пригороды: фактор пристоличья  </vt:lpstr>
      <vt:lpstr>Сколько в Минской области сельчан и почему?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«Развивать электронные каналы обратной связи, помогая населению в решении проблем, анализируя поступающие от граждан и общественных институтов инициативы и предложения, вовлекая жителей страны в процессы принятия решений»</vt:lpstr>
      <vt:lpstr>Презентация PowerPoint</vt:lpstr>
      <vt:lpstr>Презентация PowerPoint</vt:lpstr>
      <vt:lpstr>Презентация PowerPoint</vt:lpstr>
      <vt:lpstr>Презентация PowerPoint</vt:lpstr>
      <vt:lpstr>«Мы развиваем технологии электронного правительства, создаем цифровые платформы и сервисы. Но виден ли эффект населению? У нас полно горячих телефонных линий, порталов, сайтов, от обращения.бел до чат-ботов, а толку? Люди как ходили, так и ходят от одной организации к другой. Проработайте возможность создания единой службы, способной оперативно и компетентно реагировать на вопросы. Она должна стать универсальным центром обратной связи с населением, куда можно обратиться и по телефону, и через интернет, и лично»</vt:lpstr>
      <vt:lpstr>Презентация PowerPoint</vt:lpstr>
      <vt:lpstr>Презентация PowerPoint</vt:lpstr>
      <vt:lpstr>Презентация PowerPoint</vt:lpstr>
      <vt:lpstr>Презентация PowerPoint</vt:lpstr>
      <vt:lpstr>Презентация PowerPoint</vt:lpstr>
    </vt:vector>
  </TitlesOfParts>
  <Company>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dc:title>
  <dc:creator>Бачило Светлана Владимировна</dc:creator>
  <cp:lastModifiedBy>Пилюк О.В.</cp:lastModifiedBy>
  <cp:revision>2320</cp:revision>
  <cp:lastPrinted>2024-04-21T18:59:42Z</cp:lastPrinted>
  <dcterms:created xsi:type="dcterms:W3CDTF">2011-04-08T14:42:18Z</dcterms:created>
  <dcterms:modified xsi:type="dcterms:W3CDTF">2026-03-18T06:29:25Z</dcterms:modified>
</cp:coreProperties>
</file>